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9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91091" autoAdjust="0"/>
  </p:normalViewPr>
  <p:slideViewPr>
    <p:cSldViewPr snapToGrid="0">
      <p:cViewPr varScale="1">
        <p:scale>
          <a:sx n="71" d="100"/>
          <a:sy n="71" d="100"/>
        </p:scale>
        <p:origin x="-3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4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14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8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01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40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3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8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2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0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1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6F87D-AFBC-4FEF-BC5E-B9DD5CF8B598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FD67-2DDE-4C1C-9593-9BAA9D5B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3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3000">
              <a:srgbClr val="FF6633"/>
            </a:gs>
            <a:gs pos="50000">
              <a:srgbClr val="FFFF00"/>
            </a:gs>
            <a:gs pos="8000">
              <a:srgbClr val="00B0F0"/>
            </a:gs>
            <a:gs pos="90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9713" y="342899"/>
            <a:ext cx="9144000" cy="227171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Свердловская область</a:t>
            </a:r>
            <a:br>
              <a:rPr lang="ru-RU" sz="2400" b="1" dirty="0" smtClean="0"/>
            </a:br>
            <a:r>
              <a:rPr lang="ru-RU" sz="2400" b="1" dirty="0" smtClean="0"/>
              <a:t>Артёмовский городской округ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Муниципальное </a:t>
            </a:r>
            <a:r>
              <a:rPr lang="ru-RU" sz="2400" b="1" dirty="0"/>
              <a:t>бюджетное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дошкольное </a:t>
            </a:r>
            <a:r>
              <a:rPr lang="ru-RU" sz="2400" b="1" dirty="0"/>
              <a:t>образовательное учреждение </a:t>
            </a:r>
            <a:br>
              <a:rPr lang="ru-RU" sz="2400" b="1" dirty="0"/>
            </a:br>
            <a:r>
              <a:rPr lang="ru-RU" sz="2400" b="1" dirty="0"/>
              <a:t>«Детский сад с приоритетным осуществлением деятельности </a:t>
            </a:r>
            <a:br>
              <a:rPr lang="ru-RU" sz="2400" b="1" dirty="0"/>
            </a:br>
            <a:r>
              <a:rPr lang="ru-RU" sz="2400" b="1" dirty="0"/>
              <a:t>по физическому направлению </a:t>
            </a:r>
            <a:r>
              <a:rPr lang="ru-RU" sz="2400" b="1" dirty="0" smtClean="0"/>
              <a:t>развития </a:t>
            </a:r>
            <a:r>
              <a:rPr lang="ru-RU" sz="2400" b="1" dirty="0"/>
              <a:t>детей № 30»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8300" y="2730501"/>
            <a:ext cx="9144000" cy="16557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Творчество воспитанников</a:t>
            </a:r>
          </a:p>
          <a:p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средней группы №1</a:t>
            </a:r>
            <a:endParaRPr lang="ru-RU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2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Наседкина</a:t>
            </a:r>
            <a:r>
              <a:rPr lang="ru-RU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Ольга Валентиновна</a:t>
            </a:r>
          </a:p>
          <a:p>
            <a:r>
              <a:rPr lang="ru-RU" sz="3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</a:t>
            </a:r>
          </a:p>
          <a:p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2016 г</a:t>
            </a:r>
            <a:endParaRPr lang="ru-RU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root\Desktop\Логотип Журавушка — копия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" y="371474"/>
            <a:ext cx="1346201" cy="190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6983"/>
            <a:ext cx="4959926" cy="13023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Праздник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«Лисица-почтальон»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8"/>
            <a:ext cx="12192000" cy="50703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7" y="96983"/>
            <a:ext cx="7194547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626">
            <a:off x="263650" y="518455"/>
            <a:ext cx="6096938" cy="49246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311">
            <a:off x="5804785" y="1789611"/>
            <a:ext cx="6113416" cy="4585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76" y="60837"/>
            <a:ext cx="3186547" cy="269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5" y="4120736"/>
            <a:ext cx="3227906" cy="27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82" y="-385762"/>
            <a:ext cx="12501564" cy="7558088"/>
          </a:xfrm>
          <a:gradFill>
            <a:gsLst>
              <a:gs pos="0">
                <a:srgbClr val="03D4A8"/>
              </a:gs>
              <a:gs pos="51000">
                <a:srgbClr val="FFFF00"/>
              </a:gs>
              <a:gs pos="75000">
                <a:srgbClr val="0087E6"/>
              </a:gs>
              <a:gs pos="100000">
                <a:srgbClr val="005CBF"/>
              </a:gs>
            </a:gsLst>
            <a:lin ang="13500000" scaled="1"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2" y="829974"/>
            <a:ext cx="8132618" cy="53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8" y="13575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918">
            <a:off x="5821008" y="2207624"/>
            <a:ext cx="6078582" cy="4558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88" y="135754"/>
            <a:ext cx="4353983" cy="265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59" y="4487092"/>
            <a:ext cx="2927221" cy="23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57" y="365125"/>
            <a:ext cx="7707086" cy="593557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641">
            <a:off x="444405" y="64404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94" y="2717074"/>
            <a:ext cx="5329645" cy="3997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5" y="4849091"/>
            <a:ext cx="2475448" cy="1865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35528"/>
            <a:ext cx="3990109" cy="24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7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6652" cy="709313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365126"/>
            <a:ext cx="9141823" cy="60152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5" y="928256"/>
            <a:ext cx="7315200" cy="5486400"/>
          </a:xfrm>
        </p:spPr>
      </p:pic>
      <p:sp>
        <p:nvSpPr>
          <p:cNvPr id="12" name="TextBox 11"/>
          <p:cNvSpPr txBox="1"/>
          <p:nvPr/>
        </p:nvSpPr>
        <p:spPr>
          <a:xfrm>
            <a:off x="5015344" y="5902036"/>
            <a:ext cx="3500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Карина Ахметова, 3 года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508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97" y="1027906"/>
            <a:ext cx="6622869" cy="4967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2279465" y="6204857"/>
            <a:ext cx="313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Миша</a:t>
            </a:r>
            <a:r>
              <a:rPr lang="ru-RU" sz="2000" b="1" dirty="0" smtClean="0"/>
              <a:t> </a:t>
            </a:r>
            <a:r>
              <a:rPr lang="ru-RU" sz="2400" b="1" dirty="0" smtClean="0"/>
              <a:t>Упоров, 4 года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549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46"/>
            <a:ext cx="6831875" cy="56829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0" y="2429693"/>
            <a:ext cx="5904410" cy="4428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7433" y="5577840"/>
            <a:ext cx="332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Арсений Зимин, 4 года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11635" y="6270337"/>
            <a:ext cx="35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Денис </a:t>
            </a:r>
            <a:r>
              <a:rPr lang="ru-RU" sz="2400" b="1" dirty="0" err="1" smtClean="0"/>
              <a:t>Мелёхин</a:t>
            </a:r>
            <a:r>
              <a:rPr lang="ru-RU" sz="2400" b="1" dirty="0" smtClean="0"/>
              <a:t>, 4 года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1759">
            <a:off x="6649737" y="-174727"/>
            <a:ext cx="3367545" cy="32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4" y="1690688"/>
            <a:ext cx="6151418" cy="4613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944" y="6073419"/>
            <a:ext cx="372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Вика </a:t>
            </a:r>
            <a:r>
              <a:rPr lang="ru-RU" sz="2400" b="1" dirty="0" err="1" smtClean="0"/>
              <a:t>Речкова</a:t>
            </a:r>
            <a:r>
              <a:rPr lang="ru-RU" sz="2400" b="1" dirty="0" smtClean="0"/>
              <a:t>, 4 года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413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365124"/>
            <a:ext cx="6345382" cy="592484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08">
            <a:off x="6522352" y="704572"/>
            <a:ext cx="5142125" cy="5970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348044" y="6289964"/>
            <a:ext cx="385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Варя </a:t>
            </a:r>
            <a:r>
              <a:rPr lang="ru-RU" sz="2400" b="1" dirty="0" err="1" smtClean="0"/>
              <a:t>Былинина</a:t>
            </a:r>
            <a:r>
              <a:rPr lang="ru-RU" sz="2400" b="1" dirty="0" smtClean="0"/>
              <a:t>, 4 года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01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733309" y="6008914"/>
            <a:ext cx="475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Богдан </a:t>
            </a:r>
            <a:r>
              <a:rPr lang="ru-RU" sz="2000" b="1" dirty="0" err="1" smtClean="0">
                <a:solidFill>
                  <a:srgbClr val="FFFF00"/>
                </a:solidFill>
              </a:rPr>
              <a:t>Жариков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3" y="0"/>
            <a:ext cx="6220691" cy="6761018"/>
          </a:xfrm>
        </p:spPr>
      </p:pic>
      <p:sp>
        <p:nvSpPr>
          <p:cNvPr id="10" name="TextBox 9"/>
          <p:cNvSpPr txBox="1"/>
          <p:nvPr/>
        </p:nvSpPr>
        <p:spPr>
          <a:xfrm>
            <a:off x="5943599" y="6008914"/>
            <a:ext cx="38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Богдан </a:t>
            </a:r>
            <a:r>
              <a:rPr lang="ru-RU" sz="2400" b="1" dirty="0" err="1" smtClean="0">
                <a:solidFill>
                  <a:srgbClr val="FFFF00"/>
                </a:solidFill>
              </a:rPr>
              <a:t>Жариков</a:t>
            </a:r>
            <a:r>
              <a:rPr lang="ru-RU" sz="2400" b="1" dirty="0" smtClean="0">
                <a:solidFill>
                  <a:srgbClr val="FFFF00"/>
                </a:solidFill>
              </a:rPr>
              <a:t>, 4 года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1000">
              <a:srgbClr val="FFFF0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317">
            <a:off x="6082771" y="2029001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4794"/>
            <a:ext cx="6270624" cy="4702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76198"/>
            <a:ext cx="4108755" cy="3338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" y="4324350"/>
            <a:ext cx="6648450" cy="2533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3424" y="5391120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Дима Пиджаков, 4 года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13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58</Words>
  <Application>Microsoft Office PowerPoint</Application>
  <PresentationFormat>Произвольный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Свердловская область Артёмовский городской округ  Муниципальное бюджетное  дошкольное образовательное учреждение  «Детский сад с приоритетным осуществлением деятельности  по физическому направлению развития детей № 30»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 «Лисица-почтальон»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Осень, осень в гости просим</dc:title>
  <dc:creator>user</dc:creator>
  <cp:lastModifiedBy>root</cp:lastModifiedBy>
  <cp:revision>23</cp:revision>
  <dcterms:created xsi:type="dcterms:W3CDTF">2016-10-24T18:10:11Z</dcterms:created>
  <dcterms:modified xsi:type="dcterms:W3CDTF">2016-12-01T16:34:08Z</dcterms:modified>
</cp:coreProperties>
</file>