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8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70" r:id="rId10"/>
    <p:sldId id="263" r:id="rId11"/>
    <p:sldId id="264" r:id="rId12"/>
    <p:sldId id="269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2" autoAdjust="0"/>
    <p:restoredTop sz="91091" autoAdjust="0"/>
  </p:normalViewPr>
  <p:slideViewPr>
    <p:cSldViewPr snapToGrid="0">
      <p:cViewPr varScale="1">
        <p:scale>
          <a:sx n="71" d="100"/>
          <a:sy n="71" d="100"/>
        </p:scale>
        <p:origin x="-36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87D-AFBC-4FEF-BC5E-B9DD5CF8B59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8FD67-2DDE-4C1C-9593-9BAA9D5B7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043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87D-AFBC-4FEF-BC5E-B9DD5CF8B59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8FD67-2DDE-4C1C-9593-9BAA9D5B7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140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87D-AFBC-4FEF-BC5E-B9DD5CF8B59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8FD67-2DDE-4C1C-9593-9BAA9D5B7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982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87D-AFBC-4FEF-BC5E-B9DD5CF8B59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8FD67-2DDE-4C1C-9593-9BAA9D5B7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017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87D-AFBC-4FEF-BC5E-B9DD5CF8B59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8FD67-2DDE-4C1C-9593-9BAA9D5B7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409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87D-AFBC-4FEF-BC5E-B9DD5CF8B59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8FD67-2DDE-4C1C-9593-9BAA9D5B7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830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87D-AFBC-4FEF-BC5E-B9DD5CF8B59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8FD67-2DDE-4C1C-9593-9BAA9D5B7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182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87D-AFBC-4FEF-BC5E-B9DD5CF8B59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8FD67-2DDE-4C1C-9593-9BAA9D5B7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120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87D-AFBC-4FEF-BC5E-B9DD5CF8B59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8FD67-2DDE-4C1C-9593-9BAA9D5B7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03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87D-AFBC-4FEF-BC5E-B9DD5CF8B59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8FD67-2DDE-4C1C-9593-9BAA9D5B7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300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87D-AFBC-4FEF-BC5E-B9DD5CF8B59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8FD67-2DDE-4C1C-9593-9BAA9D5B7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511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6F87D-AFBC-4FEF-BC5E-B9DD5CF8B59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8FD67-2DDE-4C1C-9593-9BAA9D5B7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39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3000">
              <a:srgbClr val="FF6633"/>
            </a:gs>
            <a:gs pos="50000">
              <a:srgbClr val="FFFF00"/>
            </a:gs>
            <a:gs pos="8000">
              <a:srgbClr val="00B0F0"/>
            </a:gs>
            <a:gs pos="90000">
              <a:srgbClr val="01A78F"/>
            </a:gs>
            <a:gs pos="100000">
              <a:srgbClr val="3366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9713" y="342899"/>
            <a:ext cx="9144000" cy="2271713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Свердловская область</a:t>
            </a:r>
            <a:br>
              <a:rPr lang="ru-RU" sz="2400" b="1" dirty="0" smtClean="0"/>
            </a:br>
            <a:r>
              <a:rPr lang="ru-RU" sz="2400" b="1" dirty="0" smtClean="0"/>
              <a:t>Артёмовский городской округ</a:t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>Муниципальное </a:t>
            </a:r>
            <a:r>
              <a:rPr lang="ru-RU" sz="2400" b="1" dirty="0"/>
              <a:t>бюджетное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дошкольное </a:t>
            </a:r>
            <a:r>
              <a:rPr lang="ru-RU" sz="2400" b="1" dirty="0"/>
              <a:t>образовательное учреждение </a:t>
            </a:r>
            <a:br>
              <a:rPr lang="ru-RU" sz="2400" b="1" dirty="0"/>
            </a:br>
            <a:r>
              <a:rPr lang="ru-RU" sz="2400" b="1" dirty="0"/>
              <a:t>«Детский сад с приоритетным осуществлением деятельности </a:t>
            </a:r>
            <a:br>
              <a:rPr lang="ru-RU" sz="2400" b="1" dirty="0"/>
            </a:br>
            <a:r>
              <a:rPr lang="ru-RU" sz="2400" b="1" dirty="0"/>
              <a:t>по физическому направлению </a:t>
            </a:r>
            <a:r>
              <a:rPr lang="ru-RU" sz="2400" b="1" dirty="0" smtClean="0"/>
              <a:t>развития </a:t>
            </a:r>
            <a:r>
              <a:rPr lang="ru-RU" sz="2400" b="1" dirty="0"/>
              <a:t>детей № 30»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38300" y="2730501"/>
            <a:ext cx="9144000" cy="165576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Творчество воспитанников</a:t>
            </a:r>
          </a:p>
          <a:p>
            <a:r>
              <a:rPr lang="ru-RU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средней группы №1</a:t>
            </a:r>
            <a:endParaRPr lang="ru-RU" sz="44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44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3200" b="1" dirty="0" err="1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Наседкина</a:t>
            </a:r>
            <a:r>
              <a:rPr lang="ru-RU" sz="32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Ольга Валентиновна</a:t>
            </a:r>
          </a:p>
          <a:p>
            <a:r>
              <a:rPr lang="ru-RU" sz="32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Воспитатель</a:t>
            </a:r>
          </a:p>
          <a:p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2016 г</a:t>
            </a:r>
            <a:endParaRPr lang="ru-RU" sz="32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C:\Users\root\Desktop\Логотип Журавушка — копия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7" y="371474"/>
            <a:ext cx="1346201" cy="1900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40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51000">
              <a:srgbClr val="FFFF00"/>
            </a:gs>
            <a:gs pos="75000">
              <a:srgbClr val="0087E6"/>
            </a:gs>
            <a:gs pos="100000">
              <a:srgbClr val="005CBF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96983"/>
            <a:ext cx="4959926" cy="13023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Праздник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«Лисица-почтальон»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90688"/>
            <a:ext cx="12192000" cy="507033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927" y="96983"/>
            <a:ext cx="7194547" cy="584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31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51000">
              <a:srgbClr val="FFFF00"/>
            </a:gs>
            <a:gs pos="75000">
              <a:srgbClr val="0087E6"/>
            </a:gs>
            <a:gs pos="100000">
              <a:srgbClr val="005CBF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2626">
            <a:off x="263650" y="518455"/>
            <a:ext cx="6096938" cy="492469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1311">
            <a:off x="5804785" y="1789611"/>
            <a:ext cx="6113416" cy="45850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8676" y="60837"/>
            <a:ext cx="3186547" cy="26967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65" y="4120736"/>
            <a:ext cx="3227906" cy="273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31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82" y="-385762"/>
            <a:ext cx="12501564" cy="7558088"/>
          </a:xfrm>
          <a:gradFill>
            <a:gsLst>
              <a:gs pos="0">
                <a:srgbClr val="03D4A8"/>
              </a:gs>
              <a:gs pos="51000">
                <a:srgbClr val="FFFF00"/>
              </a:gs>
              <a:gs pos="75000">
                <a:srgbClr val="0087E6"/>
              </a:gs>
              <a:gs pos="100000">
                <a:srgbClr val="005CBF"/>
              </a:gs>
            </a:gsLst>
            <a:lin ang="13500000" scaled="1"/>
          </a:gra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962" y="829974"/>
            <a:ext cx="8132618" cy="532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42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51000">
              <a:srgbClr val="FFFF00"/>
            </a:gs>
            <a:gs pos="75000">
              <a:srgbClr val="0087E6"/>
            </a:gs>
            <a:gs pos="100000">
              <a:srgbClr val="005CBF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28" y="135754"/>
            <a:ext cx="5801784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918">
            <a:off x="5821008" y="2207624"/>
            <a:ext cx="6078582" cy="45589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788" y="135754"/>
            <a:ext cx="4353983" cy="26570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59" y="4487092"/>
            <a:ext cx="2927221" cy="2364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13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51000">
              <a:srgbClr val="FFFF00"/>
            </a:gs>
            <a:gs pos="75000">
              <a:srgbClr val="0087E6"/>
            </a:gs>
            <a:gs pos="100000">
              <a:srgbClr val="005CBF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457" y="365125"/>
            <a:ext cx="7707086" cy="593557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26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51000">
              <a:srgbClr val="FFFF00"/>
            </a:gs>
            <a:gs pos="75000">
              <a:srgbClr val="0087E6"/>
            </a:gs>
            <a:gs pos="100000">
              <a:srgbClr val="005CBF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9641">
            <a:off x="444405" y="644044"/>
            <a:ext cx="5801784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594" y="2717074"/>
            <a:ext cx="5329645" cy="39972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145" y="4849091"/>
            <a:ext cx="2475448" cy="18652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235528"/>
            <a:ext cx="3990109" cy="248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67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96652" cy="7093130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365126"/>
            <a:ext cx="9141823" cy="60152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25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51000">
              <a:srgbClr val="FFFF00"/>
            </a:gs>
            <a:gs pos="75000">
              <a:srgbClr val="0087E6"/>
            </a:gs>
            <a:gs pos="100000">
              <a:srgbClr val="005CBF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255" y="928256"/>
            <a:ext cx="7315200" cy="5486400"/>
          </a:xfrm>
        </p:spPr>
      </p:pic>
      <p:sp>
        <p:nvSpPr>
          <p:cNvPr id="12" name="TextBox 11"/>
          <p:cNvSpPr txBox="1"/>
          <p:nvPr/>
        </p:nvSpPr>
        <p:spPr>
          <a:xfrm>
            <a:off x="5015344" y="5902036"/>
            <a:ext cx="3500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Карина Ахметова, 3 года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15080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597" y="1027906"/>
            <a:ext cx="6622869" cy="49671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flipH="1">
            <a:off x="2279465" y="6204857"/>
            <a:ext cx="3135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Миша</a:t>
            </a:r>
            <a:r>
              <a:rPr lang="ru-RU" sz="2000" b="1" dirty="0" smtClean="0"/>
              <a:t> </a:t>
            </a:r>
            <a:r>
              <a:rPr lang="ru-RU" sz="2400" b="1" dirty="0" smtClean="0"/>
              <a:t>Упоров, 4 года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55493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51000">
              <a:srgbClr val="FFFF00"/>
            </a:gs>
            <a:gs pos="75000">
              <a:srgbClr val="0087E6"/>
            </a:gs>
            <a:gs pos="100000">
              <a:srgbClr val="005CBF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846"/>
            <a:ext cx="6831875" cy="568297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590" y="2429693"/>
            <a:ext cx="5904410" cy="44283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37433" y="5577840"/>
            <a:ext cx="33203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Арсений Зимин, 4 года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511635" y="6270337"/>
            <a:ext cx="3518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Денис </a:t>
            </a:r>
            <a:r>
              <a:rPr lang="ru-RU" sz="2400" b="1" dirty="0" err="1" smtClean="0"/>
              <a:t>Мелёхин</a:t>
            </a:r>
            <a:r>
              <a:rPr lang="ru-RU" sz="2400" b="1" dirty="0" smtClean="0"/>
              <a:t>, 4 года</a:t>
            </a:r>
            <a:endParaRPr lang="ru-RU" sz="24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61759">
            <a:off x="6649737" y="-174727"/>
            <a:ext cx="3367545" cy="325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59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82691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054" y="1690688"/>
            <a:ext cx="6151418" cy="46135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38944" y="6073419"/>
            <a:ext cx="3726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Вика </a:t>
            </a:r>
            <a:r>
              <a:rPr lang="ru-RU" sz="2400" b="1" dirty="0" err="1" smtClean="0"/>
              <a:t>Речкова</a:t>
            </a:r>
            <a:r>
              <a:rPr lang="ru-RU" sz="2400" b="1" dirty="0" smtClean="0"/>
              <a:t>, 4 года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64130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51000">
              <a:srgbClr val="FFFF00"/>
            </a:gs>
            <a:gs pos="75000">
              <a:srgbClr val="0087E6"/>
            </a:gs>
            <a:gs pos="100000">
              <a:srgbClr val="005CBF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5" y="365124"/>
            <a:ext cx="6345382" cy="592484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9108">
            <a:off x="6522352" y="704572"/>
            <a:ext cx="5142125" cy="59707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H="1">
            <a:off x="1348044" y="6289964"/>
            <a:ext cx="3852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Варя </a:t>
            </a:r>
            <a:r>
              <a:rPr lang="ru-RU" sz="2400" b="1" dirty="0" err="1" smtClean="0"/>
              <a:t>Былинина</a:t>
            </a:r>
            <a:r>
              <a:rPr lang="ru-RU" sz="2400" b="1" dirty="0" smtClean="0"/>
              <a:t>, 4 года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07018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733309" y="6008914"/>
            <a:ext cx="47521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Богдан </a:t>
            </a:r>
            <a:r>
              <a:rPr lang="ru-RU" sz="2000" b="1" dirty="0" err="1" smtClean="0">
                <a:solidFill>
                  <a:srgbClr val="FFFF00"/>
                </a:solidFill>
              </a:rPr>
              <a:t>Жариков</a:t>
            </a:r>
            <a:endParaRPr lang="ru-RU" sz="2000" b="1" dirty="0">
              <a:solidFill>
                <a:srgbClr val="FFFF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073" y="0"/>
            <a:ext cx="6220691" cy="6761018"/>
          </a:xfrm>
        </p:spPr>
      </p:pic>
      <p:sp>
        <p:nvSpPr>
          <p:cNvPr id="10" name="TextBox 9"/>
          <p:cNvSpPr txBox="1"/>
          <p:nvPr/>
        </p:nvSpPr>
        <p:spPr>
          <a:xfrm>
            <a:off x="5943599" y="6008914"/>
            <a:ext cx="3857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Богдан </a:t>
            </a:r>
            <a:r>
              <a:rPr lang="ru-RU" sz="2400" b="1" dirty="0" err="1" smtClean="0">
                <a:solidFill>
                  <a:srgbClr val="FFFF00"/>
                </a:solidFill>
              </a:rPr>
              <a:t>Жариков</a:t>
            </a:r>
            <a:r>
              <a:rPr lang="ru-RU" sz="2400" b="1" dirty="0" smtClean="0">
                <a:solidFill>
                  <a:srgbClr val="FFFF00"/>
                </a:solidFill>
              </a:rPr>
              <a:t>, 4 года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14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51000">
              <a:srgbClr val="FFFF00"/>
            </a:gs>
            <a:gs pos="75000">
              <a:srgbClr val="0087E6"/>
            </a:gs>
            <a:gs pos="100000">
              <a:srgbClr val="005CBF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1317">
            <a:off x="6082771" y="2029001"/>
            <a:ext cx="5801784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254794"/>
            <a:ext cx="6270624" cy="47029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4" y="76198"/>
            <a:ext cx="4108755" cy="33387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2" y="4324350"/>
            <a:ext cx="6648450" cy="2533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43424" y="5391120"/>
            <a:ext cx="3314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Дима Пиджаков, 4 года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2138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</TotalTime>
  <Words>58</Words>
  <Application>Microsoft Office PowerPoint</Application>
  <PresentationFormat>Произвольный</PresentationFormat>
  <Paragraphs>17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Свердловская область Артёмовский городской округ  Муниципальное бюджетное  дошкольное образовательное учреждение  «Детский сад с приоритетным осуществлением деятельности  по физическому направлению развития детей № 30»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Праздник  «Лисица-почтальон»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Осень, осень в гости просим</dc:title>
  <dc:creator>user</dc:creator>
  <cp:lastModifiedBy>root</cp:lastModifiedBy>
  <cp:revision>23</cp:revision>
  <dcterms:created xsi:type="dcterms:W3CDTF">2016-10-24T18:10:11Z</dcterms:created>
  <dcterms:modified xsi:type="dcterms:W3CDTF">2016-12-01T16:34:08Z</dcterms:modified>
</cp:coreProperties>
</file>