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493"/>
    <a:srgbClr val="590749"/>
    <a:srgbClr val="F25095"/>
    <a:srgbClr val="C20E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637"/>
            <a:ext cx="7584841" cy="56886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87624" y="1628800"/>
            <a:ext cx="6912768" cy="1080120"/>
          </a:xfrm>
        </p:spPr>
        <p:txBody>
          <a:bodyPr/>
          <a:lstStyle/>
          <a:p>
            <a:pPr algn="ctr"/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Наша группа </a:t>
            </a:r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всем </a:t>
            </a:r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 диво </a:t>
            </a:r>
            <a:b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Удивительно красива!!!!</a:t>
            </a:r>
            <a:endParaRPr lang="ru-RU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87624" y="260648"/>
            <a:ext cx="72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Конкурс  «Снова в гости к нам идёт</a:t>
            </a:r>
            <a:b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</a:b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 развесёлый Новый год!»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67869" y="4293096"/>
            <a:ext cx="7650088" cy="23575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r">
              <a:spcBef>
                <a:spcPct val="20000"/>
              </a:spcBef>
            </a:pP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Номинация «Новогоднее оформление»</a:t>
            </a:r>
          </a:p>
          <a:p>
            <a:pPr lvl="0" algn="r">
              <a:spcBef>
                <a:spcPct val="20000"/>
              </a:spcBef>
            </a:pP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Авторы: Кузьмина Елена Ивановна</a:t>
            </a:r>
          </a:p>
          <a:p>
            <a:pPr lvl="0" algn="r">
              <a:spcBef>
                <a:spcPct val="20000"/>
              </a:spcBef>
            </a:pP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Тагирова Оксана </a:t>
            </a:r>
            <a:r>
              <a:rPr lang="ru-RU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Ильдусовна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lvl="0" algn="r">
              <a:spcBef>
                <a:spcPct val="20000"/>
              </a:spcBef>
            </a:pP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МБДОУ № 30 п.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Буланаш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721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377" y="188640"/>
            <a:ext cx="2592288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4" name="Picture 2" descr="C:\Users\User\Desktop\Новая папка (8)\SDC197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01008"/>
            <a:ext cx="2426922" cy="32358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Desktop\Новая папка (8)\SDC1977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62" b="15413"/>
          <a:stretch/>
        </p:blipFill>
        <p:spPr bwMode="auto">
          <a:xfrm>
            <a:off x="3026996" y="3645024"/>
            <a:ext cx="4747321" cy="268546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User\Desktop\Новая папка (8)\SDC1978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980728"/>
            <a:ext cx="3067877" cy="23009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82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80728"/>
            <a:ext cx="7272808" cy="545460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60802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08720"/>
            <a:ext cx="7324063" cy="549304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403138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Новая папка (8)\SDC1972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99"/>
          <a:stretch/>
        </p:blipFill>
        <p:spPr bwMode="auto">
          <a:xfrm>
            <a:off x="3851920" y="404664"/>
            <a:ext cx="1931834" cy="28089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  <a:softEdge rad="63500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 prst="convex"/>
            <a:contourClr>
              <a:srgbClr val="C0C0C0"/>
            </a:contourClr>
          </a:sp3d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User\Desktop\Новая папка (8)\SDC1972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9" r="13559" b="4402"/>
          <a:stretch/>
        </p:blipFill>
        <p:spPr bwMode="auto">
          <a:xfrm>
            <a:off x="708420" y="166528"/>
            <a:ext cx="2092188" cy="36945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Новая папка (8)\SDC197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84690"/>
            <a:ext cx="3519464" cy="2639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026" name="Picture 2" descr="C:\Users\User\Desktop\Новая папка (8)\SDC19720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989" y="1817440"/>
            <a:ext cx="3780420" cy="504056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68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C:\Users\User\Desktop\Новая папка (8)\SDC197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980728"/>
            <a:ext cx="3312368" cy="26756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Новая папка (8)\SDC197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19663"/>
            <a:ext cx="1237864" cy="25946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Новая папка (8)\SDC198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55776" y="140691"/>
            <a:ext cx="2021877" cy="26958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User\Desktop\Новая папка (8)\SDC19807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56992"/>
            <a:ext cx="4142085" cy="31065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ser\Desktop\Новая папка (8)\SDC1971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789040"/>
            <a:ext cx="2376265" cy="28529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75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Новая папка (8)\SDC1979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7416824" cy="55626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50651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24744"/>
            <a:ext cx="6840760" cy="5130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3926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8" b="9063"/>
          <a:stretch/>
        </p:blipFill>
        <p:spPr>
          <a:xfrm>
            <a:off x="107505" y="260648"/>
            <a:ext cx="4246782" cy="3077638"/>
          </a:xfrm>
        </p:spPr>
      </p:pic>
      <p:pic>
        <p:nvPicPr>
          <p:cNvPr id="4098" name="Picture 2" descr="C:\Users\User\Desktop\Новая папка (8)\SDC197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983" y="3429000"/>
            <a:ext cx="4311552" cy="323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94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User\Desktop\Новая папка (8)\SDC1976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43" t="5491" r="24118" b="9143"/>
          <a:stretch/>
        </p:blipFill>
        <p:spPr bwMode="auto">
          <a:xfrm>
            <a:off x="467544" y="226549"/>
            <a:ext cx="1656184" cy="39405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Новая папка (8)\SDC1977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1" t="15789" r="28498"/>
          <a:stretch/>
        </p:blipFill>
        <p:spPr bwMode="auto">
          <a:xfrm>
            <a:off x="6292731" y="775455"/>
            <a:ext cx="1749169" cy="430972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5" r="4693" b="11181"/>
          <a:stretch/>
        </p:blipFill>
        <p:spPr>
          <a:xfrm>
            <a:off x="2395487" y="332656"/>
            <a:ext cx="3637317" cy="425268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124" name="Picture 4" descr="C:\Users\User\Desktop\Новая папка (8)\SDC1978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39" b="15285"/>
          <a:stretch/>
        </p:blipFill>
        <p:spPr bwMode="auto">
          <a:xfrm>
            <a:off x="1295636" y="4869160"/>
            <a:ext cx="4143919" cy="18142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47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5387"/>
            <a:ext cx="2686943" cy="3582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C:\Users\User\Desktop\Новая папка (8)\SDC198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754" y="1001565"/>
            <a:ext cx="2135317" cy="28470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Новая папка (8)\SDC198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071" y="3715928"/>
            <a:ext cx="2195771" cy="29276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Desktop\Новая папка (8)\SDC1980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104" y="4077072"/>
            <a:ext cx="1840464" cy="24539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User\Desktop\Новая папка (8)\SDC1980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9" r="7008" b="3683"/>
          <a:stretch/>
        </p:blipFill>
        <p:spPr bwMode="auto">
          <a:xfrm flipH="1">
            <a:off x="5921114" y="105964"/>
            <a:ext cx="2353456" cy="36099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25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61"/>
          <a:stretch/>
        </p:blipFill>
        <p:spPr>
          <a:xfrm>
            <a:off x="3376463" y="355387"/>
            <a:ext cx="5403850" cy="373021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170" name="Picture 2" descr="C:\Users\User\Desktop\Новая папка (8)\SDC1976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2" t="5419" r="62539" b="3519"/>
          <a:stretch/>
        </p:blipFill>
        <p:spPr bwMode="auto">
          <a:xfrm>
            <a:off x="107504" y="620688"/>
            <a:ext cx="3268959" cy="519448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Новая папка (8)\SDC1970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3"/>
          <a:stretch/>
        </p:blipFill>
        <p:spPr bwMode="auto">
          <a:xfrm>
            <a:off x="3391406" y="4085604"/>
            <a:ext cx="3639477" cy="248003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75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TM02455519[[fn=Зима]]</Template>
  <TotalTime>136</TotalTime>
  <Words>32</Words>
  <Application>Microsoft Office PowerPoint</Application>
  <PresentationFormat>Экран (4:3)</PresentationFormat>
  <Paragraphs>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Winter</vt:lpstr>
      <vt:lpstr>Наша группа всем на диво  Удивительно красива!!!!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Наша группа всем на диво  Удивительно краси</dc:title>
  <dc:creator>Пользователь</dc:creator>
  <cp:lastModifiedBy>RePack by Diakov</cp:lastModifiedBy>
  <cp:revision>14</cp:revision>
  <dcterms:created xsi:type="dcterms:W3CDTF">2015-12-27T14:01:03Z</dcterms:created>
  <dcterms:modified xsi:type="dcterms:W3CDTF">2015-12-28T08:25:30Z</dcterms:modified>
</cp:coreProperties>
</file>