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7781-2A89-4045-88ED-B81330C79C0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083-94EF-46C9-A2FE-86FCD45F14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7781-2A89-4045-88ED-B81330C79C0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083-94EF-46C9-A2FE-86FCD45F1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7781-2A89-4045-88ED-B81330C79C0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083-94EF-46C9-A2FE-86FCD45F1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7781-2A89-4045-88ED-B81330C79C0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083-94EF-46C9-A2FE-86FCD45F1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7781-2A89-4045-88ED-B81330C79C0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083-94EF-46C9-A2FE-86FCD45F14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7781-2A89-4045-88ED-B81330C79C0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083-94EF-46C9-A2FE-86FCD45F1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7781-2A89-4045-88ED-B81330C79C0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083-94EF-46C9-A2FE-86FCD45F1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7781-2A89-4045-88ED-B81330C79C0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083-94EF-46C9-A2FE-86FCD45F1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7781-2A89-4045-88ED-B81330C79C0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083-94EF-46C9-A2FE-86FCD45F1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7781-2A89-4045-88ED-B81330C79C0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083-94EF-46C9-A2FE-86FCD45F1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7781-2A89-4045-88ED-B81330C79C0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434083-94EF-46C9-A2FE-86FCD45F144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EB7781-2A89-4045-88ED-B81330C79C0A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434083-94EF-46C9-A2FE-86FCD45F144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SUS\Desktop\&#1050;&#1086;&#1075;&#1076;&#1072;%20&#1087;&#1088;&#1080;&#1093;&#1086;&#1076;&#1080;&#1090;%20&#1075;&#1086;&#1076;%20&#1084;&#1086;&#1083;&#1086;&#1076;&#1086;&#1081;=)%20-%20&#1041;&#1077;&#1079;%20&#1085;&#1072;&#1079;&#1074;&#1072;&#1085;&#1080;&#1103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3406" y="2682983"/>
            <a:ext cx="5331368" cy="13247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Новогодний праздник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ASUS\Desktop\Новая папка (3)\IMG_187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55576" y="692696"/>
            <a:ext cx="2424269" cy="3636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1" name="Picture 7" descr="C:\Users\ASUS\Desktop\Новая папка (3)\IMG_1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653136"/>
            <a:ext cx="2206066" cy="1871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2" name="Picture 8" descr="C:\Users\ASUS\Desktop\Новая папка (3)\IMG_19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6354">
            <a:off x="3243994" y="3569613"/>
            <a:ext cx="1949963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Когда приходит год молодой=) - Без назв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07504" y="6553200"/>
            <a:ext cx="304800" cy="304800"/>
          </a:xfrm>
          <a:prstGeom prst="rect">
            <a:avLst/>
          </a:prstGeom>
        </p:spPr>
      </p:pic>
      <p:pic>
        <p:nvPicPr>
          <p:cNvPr id="1038" name="Picture 14" descr="http://img0.liveinternet.ru/images/attach/c/0/118/927/118927038_51166851_snezh_3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764704"/>
            <a:ext cx="398358" cy="433215"/>
          </a:xfrm>
          <a:prstGeom prst="rect">
            <a:avLst/>
          </a:prstGeom>
          <a:noFill/>
        </p:spPr>
      </p:pic>
      <p:pic>
        <p:nvPicPr>
          <p:cNvPr id="15" name="Picture 14" descr="http://img0.liveinternet.ru/images/attach/c/0/118/927/118927038_51166851_snezh_3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124744"/>
            <a:ext cx="398358" cy="433215"/>
          </a:xfrm>
          <a:prstGeom prst="rect">
            <a:avLst/>
          </a:prstGeom>
          <a:noFill/>
        </p:spPr>
      </p:pic>
      <p:pic>
        <p:nvPicPr>
          <p:cNvPr id="16" name="Picture 14" descr="http://img0.liveinternet.ru/images/attach/c/0/118/927/118927038_51166851_snezh_3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416" y="3501008"/>
            <a:ext cx="398358" cy="433215"/>
          </a:xfrm>
          <a:prstGeom prst="rect">
            <a:avLst/>
          </a:prstGeom>
          <a:noFill/>
        </p:spPr>
      </p:pic>
      <p:pic>
        <p:nvPicPr>
          <p:cNvPr id="17" name="Picture 14" descr="http://img0.liveinternet.ru/images/attach/c/0/118/927/118927038_51166851_snezh_3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933056"/>
            <a:ext cx="398358" cy="433215"/>
          </a:xfrm>
          <a:prstGeom prst="rect">
            <a:avLst/>
          </a:prstGeom>
          <a:noFill/>
        </p:spPr>
      </p:pic>
      <p:pic>
        <p:nvPicPr>
          <p:cNvPr id="18" name="Picture 14" descr="http://img0.liveinternet.ru/images/attach/c/0/118/927/118927038_51166851_snezh_3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273250"/>
            <a:ext cx="254342" cy="276597"/>
          </a:xfrm>
          <a:prstGeom prst="rect">
            <a:avLst/>
          </a:prstGeom>
          <a:noFill/>
        </p:spPr>
      </p:pic>
      <p:pic>
        <p:nvPicPr>
          <p:cNvPr id="19" name="Picture 14" descr="http://img0.liveinternet.ru/images/attach/c/0/118/927/118927038_51166851_snezh_3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2793530"/>
            <a:ext cx="254342" cy="276597"/>
          </a:xfrm>
          <a:prstGeom prst="rect">
            <a:avLst/>
          </a:prstGeom>
          <a:noFill/>
        </p:spPr>
      </p:pic>
      <p:pic>
        <p:nvPicPr>
          <p:cNvPr id="20" name="Picture 14" descr="http://img0.liveinternet.ru/images/attach/c/0/118/927/118927038_51166851_snezh_3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60648"/>
            <a:ext cx="199716" cy="217191"/>
          </a:xfrm>
          <a:prstGeom prst="rect">
            <a:avLst/>
          </a:prstGeom>
          <a:noFill/>
        </p:spPr>
      </p:pic>
      <p:pic>
        <p:nvPicPr>
          <p:cNvPr id="21" name="Picture 14" descr="http://img0.liveinternet.ru/images/attach/c/0/118/927/118927038_51166851_snezh_3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2060848"/>
            <a:ext cx="262726" cy="285715"/>
          </a:xfrm>
          <a:prstGeom prst="rect">
            <a:avLst/>
          </a:prstGeom>
          <a:noFill/>
        </p:spPr>
      </p:pic>
      <p:pic>
        <p:nvPicPr>
          <p:cNvPr id="22" name="Picture 14" descr="http://img0.liveinternet.ru/images/attach/c/0/118/927/118927038_51166851_snezh_3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3861048"/>
            <a:ext cx="199716" cy="217191"/>
          </a:xfrm>
          <a:prstGeom prst="rect">
            <a:avLst/>
          </a:prstGeom>
          <a:noFill/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Конкурс  «Снова в гости к нам идёт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развесёлый Новый год!»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8350" y="5157192"/>
            <a:ext cx="4138146" cy="1008112"/>
          </a:xfrm>
        </p:spPr>
        <p:txBody>
          <a:bodyPr>
            <a:normAutofit fontScale="62500" lnSpcReduction="20000"/>
          </a:bodyPr>
          <a:lstStyle/>
          <a:p>
            <a:pPr marR="0" lvl="0">
              <a:buClrTx/>
              <a:buSzTx/>
            </a:pPr>
            <a:r>
              <a: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Номинация </a:t>
            </a:r>
            <a:r>
              <a:rPr lang="ru-RU" sz="2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«Мультимедийные издания»</a:t>
            </a:r>
            <a:endParaRPr lang="ru-RU" sz="2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R="0" lvl="0">
              <a:buClrTx/>
              <a:buSzTx/>
            </a:pPr>
            <a:r>
              <a: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Автор: </a:t>
            </a:r>
            <a:r>
              <a:rPr lang="ru-RU" sz="2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Мишина Валентина Михайловна</a:t>
            </a:r>
            <a:endParaRPr lang="ru-RU" sz="2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R="0" lvl="0">
              <a:buClrTx/>
              <a:buSzTx/>
            </a:pPr>
            <a:r>
              <a: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МБДОУ № 30 п. </a:t>
            </a:r>
            <a:r>
              <a:rPr lang="ru-RU" sz="2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Буланаш</a:t>
            </a:r>
            <a:endParaRPr lang="ru-RU" sz="2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836712"/>
            <a:ext cx="3888432" cy="252028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Говорят: под Новый год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ни пожелается -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всегда произойдёт,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всегда сбывается.</a:t>
            </a:r>
            <a:endParaRPr lang="ru-RU" sz="28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ASUS\Desktop\Новая папка (3)\IMG_1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83332">
            <a:off x="293420" y="523696"/>
            <a:ext cx="2780315" cy="417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ASUS\Desktop\Новая папка (3)\IMG_1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715">
            <a:off x="2087808" y="2563226"/>
            <a:ext cx="2594985" cy="3892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8172400" y="836712"/>
            <a:ext cx="395536" cy="369577"/>
          </a:xfrm>
          <a:prstGeom prst="rect">
            <a:avLst/>
          </a:prstGeom>
          <a:noFill/>
        </p:spPr>
      </p:pic>
      <p:pic>
        <p:nvPicPr>
          <p:cNvPr id="8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395536" y="5949280"/>
            <a:ext cx="395536" cy="369577"/>
          </a:xfrm>
          <a:prstGeom prst="rect">
            <a:avLst/>
          </a:prstGeom>
          <a:noFill/>
        </p:spPr>
      </p:pic>
      <p:pic>
        <p:nvPicPr>
          <p:cNvPr id="9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3491880" y="1052736"/>
            <a:ext cx="395536" cy="369577"/>
          </a:xfrm>
          <a:prstGeom prst="rect">
            <a:avLst/>
          </a:prstGeom>
          <a:noFill/>
        </p:spPr>
      </p:pic>
      <p:pic>
        <p:nvPicPr>
          <p:cNvPr id="10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251520" y="116632"/>
            <a:ext cx="395536" cy="369577"/>
          </a:xfrm>
          <a:prstGeom prst="rect">
            <a:avLst/>
          </a:prstGeom>
          <a:noFill/>
        </p:spPr>
      </p:pic>
      <p:pic>
        <p:nvPicPr>
          <p:cNvPr id="11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5724128" y="5949280"/>
            <a:ext cx="395536" cy="369577"/>
          </a:xfrm>
          <a:prstGeom prst="rect">
            <a:avLst/>
          </a:prstGeom>
          <a:noFill/>
        </p:spPr>
      </p:pic>
      <p:pic>
        <p:nvPicPr>
          <p:cNvPr id="12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5796136" y="3933056"/>
            <a:ext cx="241313" cy="225476"/>
          </a:xfrm>
          <a:prstGeom prst="rect">
            <a:avLst/>
          </a:prstGeom>
          <a:noFill/>
        </p:spPr>
      </p:pic>
      <p:pic>
        <p:nvPicPr>
          <p:cNvPr id="13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7956376" y="5157192"/>
            <a:ext cx="241313" cy="225476"/>
          </a:xfrm>
          <a:prstGeom prst="rect">
            <a:avLst/>
          </a:prstGeom>
          <a:noFill/>
        </p:spPr>
      </p:pic>
      <p:pic>
        <p:nvPicPr>
          <p:cNvPr id="14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6804248" y="1052736"/>
            <a:ext cx="241313" cy="225476"/>
          </a:xfrm>
          <a:prstGeom prst="rect">
            <a:avLst/>
          </a:prstGeom>
          <a:noFill/>
        </p:spPr>
      </p:pic>
      <p:pic>
        <p:nvPicPr>
          <p:cNvPr id="15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8388424" y="6381328"/>
            <a:ext cx="241313" cy="22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04864"/>
            <a:ext cx="3995936" cy="259228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даже у ребят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Сбыться все желания,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только, говорят,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Приложить старания.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SUS\Desktop\Новая папка (3)\IMG_19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84302">
            <a:off x="6691036" y="731590"/>
            <a:ext cx="2170426" cy="3255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SUS\Desktop\Новая папка (3)\IMG_1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7953">
            <a:off x="4001492" y="624678"/>
            <a:ext cx="2214470" cy="332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ASUS\Desktop\Новая папка (3)\IMG_1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221088"/>
            <a:ext cx="3599892" cy="239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539552" y="6309320"/>
            <a:ext cx="241313" cy="225476"/>
          </a:xfrm>
          <a:prstGeom prst="rect">
            <a:avLst/>
          </a:prstGeom>
          <a:noFill/>
        </p:spPr>
      </p:pic>
      <p:pic>
        <p:nvPicPr>
          <p:cNvPr id="10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179512" y="260648"/>
            <a:ext cx="241313" cy="225476"/>
          </a:xfrm>
          <a:prstGeom prst="rect">
            <a:avLst/>
          </a:prstGeom>
          <a:noFill/>
        </p:spPr>
      </p:pic>
      <p:pic>
        <p:nvPicPr>
          <p:cNvPr id="11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3203848" y="1916832"/>
            <a:ext cx="241313" cy="225476"/>
          </a:xfrm>
          <a:prstGeom prst="rect">
            <a:avLst/>
          </a:prstGeom>
          <a:noFill/>
        </p:spPr>
      </p:pic>
      <p:pic>
        <p:nvPicPr>
          <p:cNvPr id="12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8604448" y="6093296"/>
            <a:ext cx="241313" cy="225476"/>
          </a:xfrm>
          <a:prstGeom prst="rect">
            <a:avLst/>
          </a:prstGeom>
          <a:noFill/>
        </p:spPr>
      </p:pic>
      <p:pic>
        <p:nvPicPr>
          <p:cNvPr id="13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6" cstate="print"/>
          <a:srcRect b="5501"/>
          <a:stretch>
            <a:fillRect/>
          </a:stretch>
        </p:blipFill>
        <p:spPr bwMode="auto">
          <a:xfrm>
            <a:off x="2195736" y="5013176"/>
            <a:ext cx="395444" cy="369492"/>
          </a:xfrm>
          <a:prstGeom prst="rect">
            <a:avLst/>
          </a:prstGeom>
          <a:noFill/>
        </p:spPr>
      </p:pic>
      <p:pic>
        <p:nvPicPr>
          <p:cNvPr id="14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6" cstate="print"/>
          <a:srcRect b="5501"/>
          <a:stretch>
            <a:fillRect/>
          </a:stretch>
        </p:blipFill>
        <p:spPr bwMode="auto">
          <a:xfrm>
            <a:off x="467544" y="1844824"/>
            <a:ext cx="395444" cy="369492"/>
          </a:xfrm>
          <a:prstGeom prst="rect">
            <a:avLst/>
          </a:prstGeom>
          <a:noFill/>
        </p:spPr>
      </p:pic>
      <p:pic>
        <p:nvPicPr>
          <p:cNvPr id="15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6" cstate="print"/>
          <a:srcRect b="5501"/>
          <a:stretch>
            <a:fillRect/>
          </a:stretch>
        </p:blipFill>
        <p:spPr bwMode="auto">
          <a:xfrm>
            <a:off x="8604448" y="332656"/>
            <a:ext cx="395444" cy="369492"/>
          </a:xfrm>
          <a:prstGeom prst="rect">
            <a:avLst/>
          </a:prstGeom>
          <a:noFill/>
        </p:spPr>
      </p:pic>
      <p:pic>
        <p:nvPicPr>
          <p:cNvPr id="16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6" cstate="print"/>
          <a:srcRect b="5501"/>
          <a:stretch>
            <a:fillRect/>
          </a:stretch>
        </p:blipFill>
        <p:spPr bwMode="auto">
          <a:xfrm>
            <a:off x="2915816" y="116632"/>
            <a:ext cx="395444" cy="369492"/>
          </a:xfrm>
          <a:prstGeom prst="rect">
            <a:avLst/>
          </a:prstGeom>
          <a:noFill/>
        </p:spPr>
      </p:pic>
      <p:pic>
        <p:nvPicPr>
          <p:cNvPr id="17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6" cstate="print"/>
          <a:srcRect b="5501"/>
          <a:stretch>
            <a:fillRect/>
          </a:stretch>
        </p:blipFill>
        <p:spPr bwMode="auto">
          <a:xfrm>
            <a:off x="8532440" y="4581128"/>
            <a:ext cx="395444" cy="3694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124744"/>
            <a:ext cx="3960440" cy="201622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лениться, не зевать,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иметь терпение,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ученье не считать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своё мучение.</a:t>
            </a:r>
            <a:endParaRPr lang="ru-RU" sz="28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SUS\Desktop\Новая папка (3)\IMG_1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718" y="3676894"/>
            <a:ext cx="3950264" cy="2633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ASUS\Desktop\Новая папка (3)\IMG_2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5483">
            <a:off x="539269" y="1118337"/>
            <a:ext cx="2974613" cy="446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3275856" y="6165304"/>
            <a:ext cx="395444" cy="369492"/>
          </a:xfrm>
          <a:prstGeom prst="rect">
            <a:avLst/>
          </a:prstGeom>
          <a:noFill/>
        </p:spPr>
      </p:pic>
      <p:pic>
        <p:nvPicPr>
          <p:cNvPr id="7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395536" y="260648"/>
            <a:ext cx="395444" cy="369492"/>
          </a:xfrm>
          <a:prstGeom prst="rect">
            <a:avLst/>
          </a:prstGeom>
          <a:noFill/>
        </p:spPr>
      </p:pic>
      <p:pic>
        <p:nvPicPr>
          <p:cNvPr id="8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8532440" y="692696"/>
            <a:ext cx="395444" cy="369492"/>
          </a:xfrm>
          <a:prstGeom prst="rect">
            <a:avLst/>
          </a:prstGeom>
          <a:noFill/>
        </p:spPr>
      </p:pic>
      <p:pic>
        <p:nvPicPr>
          <p:cNvPr id="9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8316416" y="2996952"/>
            <a:ext cx="395444" cy="369492"/>
          </a:xfrm>
          <a:prstGeom prst="rect">
            <a:avLst/>
          </a:prstGeom>
          <a:noFill/>
        </p:spPr>
      </p:pic>
      <p:pic>
        <p:nvPicPr>
          <p:cNvPr id="10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611560" y="6165304"/>
            <a:ext cx="231197" cy="216024"/>
          </a:xfrm>
          <a:prstGeom prst="rect">
            <a:avLst/>
          </a:prstGeom>
          <a:noFill/>
        </p:spPr>
      </p:pic>
      <p:pic>
        <p:nvPicPr>
          <p:cNvPr id="11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3851920" y="2348880"/>
            <a:ext cx="231197" cy="216024"/>
          </a:xfrm>
          <a:prstGeom prst="rect">
            <a:avLst/>
          </a:prstGeom>
          <a:noFill/>
        </p:spPr>
      </p:pic>
      <p:pic>
        <p:nvPicPr>
          <p:cNvPr id="12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2195736" y="620688"/>
            <a:ext cx="231197" cy="216024"/>
          </a:xfrm>
          <a:prstGeom prst="rect">
            <a:avLst/>
          </a:prstGeom>
          <a:noFill/>
        </p:spPr>
      </p:pic>
      <p:pic>
        <p:nvPicPr>
          <p:cNvPr id="13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6516216" y="1124744"/>
            <a:ext cx="231197" cy="216024"/>
          </a:xfrm>
          <a:prstGeom prst="rect">
            <a:avLst/>
          </a:prstGeom>
          <a:noFill/>
        </p:spPr>
      </p:pic>
      <p:pic>
        <p:nvPicPr>
          <p:cNvPr id="14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8604448" y="5301208"/>
            <a:ext cx="231197" cy="21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2648" y="1628800"/>
            <a:ext cx="4511352" cy="194421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Говорят: под Новый год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ни пожелается -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всегда произойдёт,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всегда сбывается. </a:t>
            </a:r>
            <a:endParaRPr lang="ru-RU" sz="28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ASUS\Desktop\Новая папка (3)\IMG_1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23053">
            <a:off x="399099" y="571663"/>
            <a:ext cx="2512700" cy="376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ASUS\Desktop\Новая папка (3)\IMG_19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70945">
            <a:off x="2381572" y="3646341"/>
            <a:ext cx="1979710" cy="2969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971600" y="5805264"/>
            <a:ext cx="231197" cy="216024"/>
          </a:xfrm>
          <a:prstGeom prst="rect">
            <a:avLst/>
          </a:prstGeom>
          <a:noFill/>
        </p:spPr>
      </p:pic>
      <p:pic>
        <p:nvPicPr>
          <p:cNvPr id="7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8604448" y="1052736"/>
            <a:ext cx="231197" cy="216024"/>
          </a:xfrm>
          <a:prstGeom prst="rect">
            <a:avLst/>
          </a:prstGeom>
          <a:noFill/>
        </p:spPr>
      </p:pic>
      <p:pic>
        <p:nvPicPr>
          <p:cNvPr id="8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8388424" y="5085184"/>
            <a:ext cx="231197" cy="216024"/>
          </a:xfrm>
          <a:prstGeom prst="rect">
            <a:avLst/>
          </a:prstGeom>
          <a:noFill/>
        </p:spPr>
      </p:pic>
      <p:pic>
        <p:nvPicPr>
          <p:cNvPr id="9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3491880" y="1628800"/>
            <a:ext cx="231197" cy="216024"/>
          </a:xfrm>
          <a:prstGeom prst="rect">
            <a:avLst/>
          </a:prstGeom>
          <a:noFill/>
        </p:spPr>
      </p:pic>
      <p:pic>
        <p:nvPicPr>
          <p:cNvPr id="10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4716016" y="6021288"/>
            <a:ext cx="231197" cy="216024"/>
          </a:xfrm>
          <a:prstGeom prst="rect">
            <a:avLst/>
          </a:prstGeom>
          <a:noFill/>
        </p:spPr>
      </p:pic>
      <p:pic>
        <p:nvPicPr>
          <p:cNvPr id="11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323528" y="188640"/>
            <a:ext cx="231197" cy="216024"/>
          </a:xfrm>
          <a:prstGeom prst="rect">
            <a:avLst/>
          </a:prstGeom>
          <a:noFill/>
        </p:spPr>
      </p:pic>
      <p:pic>
        <p:nvPicPr>
          <p:cNvPr id="12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6516216" y="4437112"/>
            <a:ext cx="455605" cy="425705"/>
          </a:xfrm>
          <a:prstGeom prst="rect">
            <a:avLst/>
          </a:prstGeom>
          <a:noFill/>
        </p:spPr>
      </p:pic>
      <p:pic>
        <p:nvPicPr>
          <p:cNvPr id="13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7308304" y="6165304"/>
            <a:ext cx="455605" cy="425705"/>
          </a:xfrm>
          <a:prstGeom prst="rect">
            <a:avLst/>
          </a:prstGeom>
          <a:noFill/>
        </p:spPr>
      </p:pic>
      <p:pic>
        <p:nvPicPr>
          <p:cNvPr id="14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5364088" y="980728"/>
            <a:ext cx="455605" cy="425705"/>
          </a:xfrm>
          <a:prstGeom prst="rect">
            <a:avLst/>
          </a:prstGeom>
          <a:noFill/>
        </p:spPr>
      </p:pic>
      <p:pic>
        <p:nvPicPr>
          <p:cNvPr id="15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1691680" y="4581128"/>
            <a:ext cx="455605" cy="425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4906888" cy="446449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Целый год мы ждали праздник,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подарков, и конфет.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снегу вчера я видел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Дедушки Мороза след!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сегодня — вот он, рядом!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Открывай скорей мешок!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Знаешь, как учил я долго</a:t>
            </a:r>
            <a:b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маленький стишок!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147" name="Picture 3" descr="C:\Users\ASUS\Desktop\Новая папка (3)\IMG_1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6244">
            <a:off x="4966755" y="185807"/>
            <a:ext cx="2236301" cy="3354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ASUS\Desktop\Новая папка (3)\IMG_19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377" b="15427"/>
          <a:stretch>
            <a:fillRect/>
          </a:stretch>
        </p:blipFill>
        <p:spPr bwMode="auto">
          <a:xfrm rot="508325">
            <a:off x="6398012" y="3154120"/>
            <a:ext cx="2389853" cy="345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5076056" y="5949280"/>
            <a:ext cx="455605" cy="425705"/>
          </a:xfrm>
          <a:prstGeom prst="rect">
            <a:avLst/>
          </a:prstGeom>
          <a:noFill/>
        </p:spPr>
      </p:pic>
      <p:pic>
        <p:nvPicPr>
          <p:cNvPr id="7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8100392" y="1484784"/>
            <a:ext cx="455605" cy="425705"/>
          </a:xfrm>
          <a:prstGeom prst="rect">
            <a:avLst/>
          </a:prstGeom>
          <a:noFill/>
        </p:spPr>
      </p:pic>
      <p:pic>
        <p:nvPicPr>
          <p:cNvPr id="8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539552" y="1052736"/>
            <a:ext cx="455605" cy="425705"/>
          </a:xfrm>
          <a:prstGeom prst="rect">
            <a:avLst/>
          </a:prstGeom>
          <a:noFill/>
        </p:spPr>
      </p:pic>
      <p:pic>
        <p:nvPicPr>
          <p:cNvPr id="9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683568" y="6237312"/>
            <a:ext cx="455605" cy="425705"/>
          </a:xfrm>
          <a:prstGeom prst="rect">
            <a:avLst/>
          </a:prstGeom>
          <a:noFill/>
        </p:spPr>
      </p:pic>
      <p:pic>
        <p:nvPicPr>
          <p:cNvPr id="10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107504" y="116632"/>
            <a:ext cx="455605" cy="425705"/>
          </a:xfrm>
          <a:prstGeom prst="rect">
            <a:avLst/>
          </a:prstGeom>
          <a:noFill/>
        </p:spPr>
      </p:pic>
      <p:pic>
        <p:nvPicPr>
          <p:cNvPr id="11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4716016" y="4653136"/>
            <a:ext cx="167573" cy="156576"/>
          </a:xfrm>
          <a:prstGeom prst="rect">
            <a:avLst/>
          </a:prstGeom>
          <a:noFill/>
        </p:spPr>
      </p:pic>
      <p:pic>
        <p:nvPicPr>
          <p:cNvPr id="12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4067944" y="1556792"/>
            <a:ext cx="167573" cy="156576"/>
          </a:xfrm>
          <a:prstGeom prst="rect">
            <a:avLst/>
          </a:prstGeom>
          <a:noFill/>
        </p:spPr>
      </p:pic>
      <p:pic>
        <p:nvPicPr>
          <p:cNvPr id="13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251520" y="5805264"/>
            <a:ext cx="167573" cy="156576"/>
          </a:xfrm>
          <a:prstGeom prst="rect">
            <a:avLst/>
          </a:prstGeom>
          <a:noFill/>
        </p:spPr>
      </p:pic>
      <p:pic>
        <p:nvPicPr>
          <p:cNvPr id="14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2267744" y="1916832"/>
            <a:ext cx="167573" cy="156576"/>
          </a:xfrm>
          <a:prstGeom prst="rect">
            <a:avLst/>
          </a:prstGeom>
          <a:noFill/>
        </p:spPr>
      </p:pic>
      <p:pic>
        <p:nvPicPr>
          <p:cNvPr id="15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7524328" y="836712"/>
            <a:ext cx="167573" cy="156576"/>
          </a:xfrm>
          <a:prstGeom prst="rect">
            <a:avLst/>
          </a:prstGeom>
          <a:noFill/>
        </p:spPr>
      </p:pic>
      <p:pic>
        <p:nvPicPr>
          <p:cNvPr id="16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7740352" y="2708920"/>
            <a:ext cx="167573" cy="156576"/>
          </a:xfrm>
          <a:prstGeom prst="rect">
            <a:avLst/>
          </a:prstGeom>
          <a:noFill/>
        </p:spPr>
      </p:pic>
      <p:pic>
        <p:nvPicPr>
          <p:cNvPr id="17" name="Picture 6" descr="http://vinil59.ru/image/data/catalog01/0672.png"/>
          <p:cNvPicPr>
            <a:picLocks noChangeAspect="1" noChangeArrowheads="1"/>
          </p:cNvPicPr>
          <p:nvPr/>
        </p:nvPicPr>
        <p:blipFill>
          <a:blip r:embed="rId5" cstate="print"/>
          <a:srcRect b="5501"/>
          <a:stretch>
            <a:fillRect/>
          </a:stretch>
        </p:blipFill>
        <p:spPr bwMode="auto">
          <a:xfrm>
            <a:off x="8820472" y="6453336"/>
            <a:ext cx="167573" cy="15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2">
      <a:dk1>
        <a:sysClr val="windowText" lastClr="000000"/>
      </a:dk1>
      <a:lt1>
        <a:srgbClr val="F1FBFD"/>
      </a:lt1>
      <a:dk2>
        <a:srgbClr val="EAF9FC"/>
      </a:dk2>
      <a:lt2>
        <a:srgbClr val="DBF5F9"/>
      </a:lt2>
      <a:accent1>
        <a:srgbClr val="B2E9F2"/>
      </a:accent1>
      <a:accent2>
        <a:srgbClr val="1EB6D4"/>
      </a:accent2>
      <a:accent3>
        <a:srgbClr val="1EB6D4"/>
      </a:accent3>
      <a:accent4>
        <a:srgbClr val="1E9EB3"/>
      </a:accent4>
      <a:accent5>
        <a:srgbClr val="0F4F59"/>
      </a:accent5>
      <a:accent6>
        <a:srgbClr val="B2E9F2"/>
      </a:accent6>
      <a:hlink>
        <a:srgbClr val="E2D700"/>
      </a:hlink>
      <a:folHlink>
        <a:srgbClr val="FFFF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52</Words>
  <Application>Microsoft Office PowerPoint</Application>
  <PresentationFormat>Экран (4:3)</PresentationFormat>
  <Paragraphs>10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Новогодний праздник</vt:lpstr>
      <vt:lpstr>Говорят: под Новый год Что ни пожелается - Всё всегда произойдёт, Всё всегда сбывается.</vt:lpstr>
      <vt:lpstr>Могут даже у ребят Сбыться все желания, Нужно только, говорят, Приложить старания. </vt:lpstr>
      <vt:lpstr>Не лениться, не зевать, И иметь терпение, И ученье не считать За своё мучение.</vt:lpstr>
      <vt:lpstr>Говорят: под Новый год Что ни пожелается - Всё всегда произойдёт, Всё всегда сбывается. </vt:lpstr>
      <vt:lpstr>Целый год мы ждали праздник, И подарков, и конфет. На снегу вчера я видел Дедушки Мороза след!  А сегодня — вот он, рядом! Открывай скорей мешок! Знаешь, как учил я долго Этот маленький стишок!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RePack by Diakov</cp:lastModifiedBy>
  <cp:revision>11</cp:revision>
  <dcterms:created xsi:type="dcterms:W3CDTF">2015-12-28T18:08:52Z</dcterms:created>
  <dcterms:modified xsi:type="dcterms:W3CDTF">2015-12-29T06:51:30Z</dcterms:modified>
</cp:coreProperties>
</file>