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33CC"/>
    <a:srgbClr val="7030A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880C-AF44-4BE3-8180-A0EA823712CA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5C9B-8284-41BB-ACBE-7ACCC43001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880C-AF44-4BE3-8180-A0EA823712CA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5C9B-8284-41BB-ACBE-7ACCC43001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880C-AF44-4BE3-8180-A0EA823712CA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5C9B-8284-41BB-ACBE-7ACCC43001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880C-AF44-4BE3-8180-A0EA823712CA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5C9B-8284-41BB-ACBE-7ACCC43001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880C-AF44-4BE3-8180-A0EA823712CA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5C9B-8284-41BB-ACBE-7ACCC43001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880C-AF44-4BE3-8180-A0EA823712CA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5C9B-8284-41BB-ACBE-7ACCC43001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880C-AF44-4BE3-8180-A0EA823712CA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5C9B-8284-41BB-ACBE-7ACCC43001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880C-AF44-4BE3-8180-A0EA823712CA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5C9B-8284-41BB-ACBE-7ACCC43001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880C-AF44-4BE3-8180-A0EA823712CA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5C9B-8284-41BB-ACBE-7ACCC43001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880C-AF44-4BE3-8180-A0EA823712CA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5C9B-8284-41BB-ACBE-7ACCC43001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880C-AF44-4BE3-8180-A0EA823712CA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5C9B-8284-41BB-ACBE-7ACCC43001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C880C-AF44-4BE3-8180-A0EA823712CA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05C9B-8284-41BB-ACBE-7ACCC43001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ДНС\Desktop\SDC105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31129"/>
            <a:ext cx="82809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kern="10" dirty="0" smtClean="0">
                <a:ln w="9525">
                  <a:solidFill>
                    <a:srgbClr val="FF3399"/>
                  </a:solidFill>
                  <a:round/>
                  <a:headEnd/>
                  <a:tailEnd/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Муниципальное бюджетное дошкольное </a:t>
            </a:r>
          </a:p>
          <a:p>
            <a:pPr algn="ctr"/>
            <a:r>
              <a:rPr lang="ru-RU" sz="2000" b="1" kern="10" dirty="0" smtClean="0">
                <a:ln w="9525">
                  <a:solidFill>
                    <a:srgbClr val="FF3399"/>
                  </a:solidFill>
                  <a:round/>
                  <a:headEnd/>
                  <a:tailEnd/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образовательное учреждение </a:t>
            </a:r>
          </a:p>
          <a:p>
            <a:pPr algn="ctr"/>
            <a:r>
              <a:rPr lang="ru-RU" sz="2000" b="1" kern="10" dirty="0" smtClean="0">
                <a:ln w="9525">
                  <a:solidFill>
                    <a:srgbClr val="FF3399"/>
                  </a:solidFill>
                  <a:round/>
                  <a:headEnd/>
                  <a:tailEnd/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«Детский сад с приоритетным осуществлением деятельности по физическому направлению развития детей № 30»    "</a:t>
            </a:r>
            <a:r>
              <a:rPr lang="ru-RU" sz="2000" b="1" kern="10" dirty="0" err="1" smtClean="0">
                <a:ln w="9525">
                  <a:solidFill>
                    <a:srgbClr val="FF3399"/>
                  </a:solidFill>
                  <a:round/>
                  <a:headEnd/>
                  <a:tailEnd/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Журавушка</a:t>
            </a:r>
            <a:r>
              <a:rPr lang="ru-RU" sz="2000" b="1" kern="10" dirty="0" smtClean="0">
                <a:ln w="9525">
                  <a:solidFill>
                    <a:srgbClr val="FF3399"/>
                  </a:solidFill>
                  <a:round/>
                  <a:headEnd/>
                  <a:tailEnd/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"</a:t>
            </a:r>
            <a:endParaRPr lang="ru-RU" sz="2000" b="1" kern="10" dirty="0">
              <a:ln w="9525">
                <a:solidFill>
                  <a:srgbClr val="FF3399"/>
                </a:solidFill>
                <a:round/>
                <a:headEnd/>
                <a:tailEnd/>
              </a:ln>
              <a:solidFill>
                <a:schemeClr val="accent6">
                  <a:lumMod val="20000"/>
                  <a:lumOff val="8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14612" y="5929330"/>
            <a:ext cx="6286544" cy="83099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Наседкина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Ольга Валентиновна и воспитанники 2 младшей группы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072198" y="5072074"/>
            <a:ext cx="2857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Упоров Миша, 3 года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500562" y="5715016"/>
            <a:ext cx="3286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Миша Упоров, 3 года</a:t>
            </a:r>
            <a:endParaRPr lang="ru-RU" sz="2000" dirty="0"/>
          </a:p>
        </p:txBody>
      </p:sp>
      <p:pic>
        <p:nvPicPr>
          <p:cNvPr id="9223" name="Picture 7" descr="C:\Users\ДНС\Documents\картинки\1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24" name="Picture 8" descr="C:\Users\ДНС\Documents\пасха фото\SAM_03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2238" y="0"/>
            <a:ext cx="6381762" cy="4786321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p:sp>
        <p:nvSpPr>
          <p:cNvPr id="18" name="TextBox 17"/>
          <p:cNvSpPr txBox="1"/>
          <p:nvPr/>
        </p:nvSpPr>
        <p:spPr>
          <a:xfrm>
            <a:off x="6191450" y="4897140"/>
            <a:ext cx="2592858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</a:rPr>
              <a:t>Миша Упоров, 3 года</a:t>
            </a:r>
            <a:endParaRPr lang="ru-RU" sz="2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ДНС\Documents\пасха фото\SAM_04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15435" cy="635798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5949280"/>
            <a:ext cx="3168352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</a:rPr>
              <a:t>Юлиана </a:t>
            </a:r>
            <a:r>
              <a:rPr lang="ru-RU" sz="2000" b="1" dirty="0" err="1" smtClean="0">
                <a:solidFill>
                  <a:srgbClr val="000099"/>
                </a:solidFill>
              </a:rPr>
              <a:t>Чичурко</a:t>
            </a:r>
            <a:r>
              <a:rPr lang="ru-RU" sz="2000" b="1" dirty="0" smtClean="0">
                <a:solidFill>
                  <a:srgbClr val="000099"/>
                </a:solidFill>
              </a:rPr>
              <a:t>, 3 года</a:t>
            </a:r>
            <a:endParaRPr lang="ru-RU" sz="2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ДНС\Documents\картинки\15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7" name="Picture 3" descr="C:\Users\ДНС\Documents\пасха фото\SAM_04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14290"/>
            <a:ext cx="6357983" cy="4857784"/>
          </a:xfrm>
          <a:prstGeom prst="rect">
            <a:avLst/>
          </a:prstGeom>
          <a:noFill/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639106" y="214290"/>
            <a:ext cx="285752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</a:rPr>
              <a:t>Денис </a:t>
            </a:r>
            <a:r>
              <a:rPr lang="ru-RU" sz="2000" b="1" dirty="0" err="1" smtClean="0">
                <a:solidFill>
                  <a:srgbClr val="000099"/>
                </a:solidFill>
              </a:rPr>
              <a:t>Мелехин</a:t>
            </a:r>
            <a:r>
              <a:rPr lang="ru-RU" sz="2000" b="1" dirty="0" smtClean="0">
                <a:solidFill>
                  <a:srgbClr val="000099"/>
                </a:solidFill>
              </a:rPr>
              <a:t>, 3 года</a:t>
            </a:r>
            <a:endParaRPr lang="ru-RU" sz="2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857620" y="6357958"/>
            <a:ext cx="392909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</a:rPr>
              <a:t>Вероника </a:t>
            </a:r>
            <a:r>
              <a:rPr lang="ru-RU" sz="2000" b="1" dirty="0" err="1" smtClean="0">
                <a:solidFill>
                  <a:srgbClr val="000099"/>
                </a:solidFill>
              </a:rPr>
              <a:t>Мокроносова</a:t>
            </a:r>
            <a:r>
              <a:rPr lang="ru-RU" sz="2000" b="1" dirty="0" smtClean="0">
                <a:solidFill>
                  <a:srgbClr val="000099"/>
                </a:solidFill>
              </a:rPr>
              <a:t>, 3 года</a:t>
            </a:r>
            <a:endParaRPr lang="ru-RU" sz="2000" b="1" dirty="0">
              <a:solidFill>
                <a:srgbClr val="000099"/>
              </a:solidFill>
            </a:endParaRPr>
          </a:p>
        </p:txBody>
      </p:sp>
      <p:pic>
        <p:nvPicPr>
          <p:cNvPr id="12293" name="Picture 5" descr="C:\Users\ДНС\Documents\пасха фото\SAM_04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447542">
            <a:off x="2473792" y="387186"/>
            <a:ext cx="6331816" cy="5626121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2294" name="Picture 6" descr="C:\Users\ДНС\Documents\картинки\2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67175"/>
            <a:ext cx="2857500" cy="2790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ДНС\Documents\картинки\15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3315" name="Picture 3" descr="C:\Users\ДНС\Documents\пасха фото\SAM_04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14290"/>
            <a:ext cx="6738986" cy="485778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27784" y="332656"/>
            <a:ext cx="4357718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</a:rPr>
              <a:t>Арина </a:t>
            </a:r>
            <a:r>
              <a:rPr lang="ru-RU" sz="2000" b="1" dirty="0" err="1" smtClean="0">
                <a:solidFill>
                  <a:srgbClr val="000099"/>
                </a:solidFill>
              </a:rPr>
              <a:t>Наседкина</a:t>
            </a:r>
            <a:r>
              <a:rPr lang="ru-RU" sz="2000" b="1" dirty="0" smtClean="0">
                <a:solidFill>
                  <a:srgbClr val="000099"/>
                </a:solidFill>
              </a:rPr>
              <a:t>, 2 года 9 месяцев</a:t>
            </a:r>
            <a:endParaRPr lang="ru-RU" sz="2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ДНС\Documents\пасха фото\SAM_04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0"/>
            <a:ext cx="5786478" cy="6858000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251520" y="476672"/>
            <a:ext cx="324036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</a:rPr>
              <a:t>Коллективная работа </a:t>
            </a:r>
          </a:p>
          <a:p>
            <a:r>
              <a:rPr lang="ru-RU" sz="2000" b="1" dirty="0" smtClean="0">
                <a:solidFill>
                  <a:srgbClr val="000099"/>
                </a:solidFill>
              </a:rPr>
              <a:t>детей 2 младшей группы</a:t>
            </a:r>
            <a:endParaRPr lang="ru-RU" sz="2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ДНС\Documents\пасха фото\SAM_04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0"/>
            <a:ext cx="5429288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224880"/>
            <a:ext cx="3816424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</a:rPr>
              <a:t>Выставка поделок «Пасха 2016»</a:t>
            </a:r>
            <a:endParaRPr lang="ru-RU" sz="2000" b="1" dirty="0">
              <a:solidFill>
                <a:srgbClr val="000099"/>
              </a:solidFill>
            </a:endParaRPr>
          </a:p>
        </p:txBody>
      </p:sp>
      <p:pic>
        <p:nvPicPr>
          <p:cNvPr id="1027" name="Picture 3" descr="C:\Users\root\Desktop\Картинки для рабочего стола\Клипарт\Иконки\0_dea14_be2817c3_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41168"/>
            <a:ext cx="177526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7030A0"/>
                </a:solidFill>
              </a:rPr>
              <a:t>Спасибо всем родителям поддержавшим и принявшим участие в конкурсе.</a:t>
            </a:r>
          </a:p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Поздравляю с победой!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833" y="406410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Пасха в творчестве детей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941168"/>
            <a:ext cx="8229600" cy="1184995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>
                <a:solidFill>
                  <a:srgbClr val="000099"/>
                </a:solidFill>
              </a:rPr>
              <a:t>Номинация: 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rgbClr val="000099"/>
                </a:solidFill>
              </a:rPr>
              <a:t>Мультимедийная презентация</a:t>
            </a:r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238" y="212725"/>
            <a:ext cx="5193789" cy="3864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1205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I:\2мл.гр\Пасха 20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00298" y="357166"/>
            <a:ext cx="4071966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572232" y="4429133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Валерия </a:t>
            </a:r>
            <a:r>
              <a:rPr lang="ru-RU" dirty="0" err="1" smtClean="0"/>
              <a:t>Гаптрахимова</a:t>
            </a:r>
            <a:r>
              <a:rPr lang="ru-RU" dirty="0" smtClean="0"/>
              <a:t>, 4 года</a:t>
            </a:r>
            <a:endParaRPr lang="ru-RU" dirty="0"/>
          </a:p>
        </p:txBody>
      </p:sp>
      <p:pic>
        <p:nvPicPr>
          <p:cNvPr id="3076" name="Picture 4" descr="C:\Users\ДНС\Documents\пасха фото\SAM_03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072494" cy="5857916"/>
          </a:xfrm>
          <a:prstGeom prst="rect">
            <a:avLst/>
          </a:prstGeom>
          <a:noFill/>
        </p:spPr>
      </p:pic>
      <p:pic>
        <p:nvPicPr>
          <p:cNvPr id="3077" name="Picture 5" descr="C:\Users\ДНС\Documents\картинки\1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3150" y="3619500"/>
            <a:ext cx="2990850" cy="32385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14348" y="6143644"/>
            <a:ext cx="3643338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</a:rPr>
              <a:t>Валерия </a:t>
            </a:r>
            <a:r>
              <a:rPr lang="ru-RU" sz="2000" b="1" dirty="0" err="1" smtClean="0">
                <a:solidFill>
                  <a:srgbClr val="000099"/>
                </a:solidFill>
              </a:rPr>
              <a:t>Гаптрахимова</a:t>
            </a:r>
            <a:r>
              <a:rPr lang="ru-RU" sz="2000" b="1" dirty="0" smtClean="0">
                <a:solidFill>
                  <a:srgbClr val="000099"/>
                </a:solidFill>
              </a:rPr>
              <a:t>, 4 года</a:t>
            </a:r>
            <a:endParaRPr lang="ru-RU" sz="2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НС\Documents\пасха фото\SAM_03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286807" cy="61436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484879" y="6063973"/>
            <a:ext cx="3286148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</a:rPr>
              <a:t>Богдан </a:t>
            </a:r>
            <a:r>
              <a:rPr lang="ru-RU" sz="2000" b="1" dirty="0" err="1" smtClean="0">
                <a:solidFill>
                  <a:srgbClr val="000099"/>
                </a:solidFill>
              </a:rPr>
              <a:t>Жариков</a:t>
            </a:r>
            <a:r>
              <a:rPr lang="ru-RU" sz="2000" b="1" dirty="0" smtClean="0">
                <a:solidFill>
                  <a:srgbClr val="000099"/>
                </a:solidFill>
              </a:rPr>
              <a:t>, 4 года</a:t>
            </a:r>
            <a:endParaRPr lang="ru-RU" sz="2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НС\Documents\пасха фото\SAM_03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159822">
            <a:off x="478548" y="366764"/>
            <a:ext cx="6034617" cy="452596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07904" y="4864811"/>
            <a:ext cx="2950618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</a:rPr>
              <a:t>Саша Юрьев, 4 года</a:t>
            </a:r>
            <a:endParaRPr lang="ru-RU" sz="2000" b="1" dirty="0">
              <a:solidFill>
                <a:srgbClr val="000099"/>
              </a:solidFill>
            </a:endParaRPr>
          </a:p>
        </p:txBody>
      </p:sp>
      <p:pic>
        <p:nvPicPr>
          <p:cNvPr id="5123" name="Picture 3" descr="C:\Users\ДНС\Documents\картинки\2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794" y="4286256"/>
            <a:ext cx="2643206" cy="2571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ДНС\Documents\пасха фото\SAM_039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4691"/>
            <a:ext cx="6500858" cy="484030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55507" y="5373216"/>
            <a:ext cx="3000396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000099"/>
                </a:solidFill>
              </a:rPr>
              <a:t>Карина</a:t>
            </a:r>
            <a:r>
              <a:rPr lang="ru-RU" sz="2000" b="1" dirty="0" smtClean="0">
                <a:solidFill>
                  <a:srgbClr val="000099"/>
                </a:solidFill>
              </a:rPr>
              <a:t> Ахметова, 3 года</a:t>
            </a:r>
            <a:endParaRPr lang="ru-RU" sz="2000" b="1" dirty="0">
              <a:solidFill>
                <a:srgbClr val="000099"/>
              </a:solidFill>
            </a:endParaRPr>
          </a:p>
        </p:txBody>
      </p:sp>
      <p:pic>
        <p:nvPicPr>
          <p:cNvPr id="6147" name="Picture 3" descr="C:\Users\ДНС\Documents\картинки\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53524" y="3048476"/>
            <a:ext cx="3390476" cy="3809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ДНС\Documents\пасха фото\SAM_03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052484">
            <a:off x="328377" y="384353"/>
            <a:ext cx="5210678" cy="4556931"/>
          </a:xfrm>
          <a:prstGeom prst="rect">
            <a:avLst/>
          </a:prstGeom>
          <a:noFill/>
        </p:spPr>
      </p:pic>
      <p:pic>
        <p:nvPicPr>
          <p:cNvPr id="7171" name="Picture 3" descr="C:\Users\ДНС\Documents\пасха фото\SAM_03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52042">
            <a:off x="3930132" y="2441322"/>
            <a:ext cx="5005977" cy="41612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1472" y="5929330"/>
            <a:ext cx="4000528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</a:rPr>
              <a:t>Лиза Молотова, 2года 11 месяцев</a:t>
            </a:r>
            <a:endParaRPr lang="ru-RU" sz="2000" b="1" dirty="0">
              <a:solidFill>
                <a:srgbClr val="000099"/>
              </a:solidFill>
            </a:endParaRPr>
          </a:p>
        </p:txBody>
      </p:sp>
      <p:pic>
        <p:nvPicPr>
          <p:cNvPr id="7172" name="Picture 4" descr="C:\Users\ДНС\Documents\картинки\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571480"/>
            <a:ext cx="1724025" cy="1695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ДНС\Documents\пасха фото\SAM_03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6286544" cy="52149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5733256"/>
            <a:ext cx="286550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</a:rPr>
              <a:t>Илья Михайлов, 3 года</a:t>
            </a:r>
            <a:endParaRPr lang="ru-RU" sz="2000" b="1" dirty="0">
              <a:solidFill>
                <a:srgbClr val="000099"/>
              </a:solidFill>
            </a:endParaRPr>
          </a:p>
        </p:txBody>
      </p:sp>
      <p:pic>
        <p:nvPicPr>
          <p:cNvPr id="6" name="Picture 11" descr="0_77ca8_a7d8caf7_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1" y="4071942"/>
            <a:ext cx="4101706" cy="2660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140</Words>
  <Application>Microsoft Office PowerPoint</Application>
  <PresentationFormat>Экран (4:3)</PresentationFormat>
  <Paragraphs>27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Пасха в творчестве детей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ДНС</dc:creator>
  <cp:lastModifiedBy>ДНС</cp:lastModifiedBy>
  <cp:revision>15</cp:revision>
  <dcterms:created xsi:type="dcterms:W3CDTF">2016-05-05T14:35:55Z</dcterms:created>
  <dcterms:modified xsi:type="dcterms:W3CDTF">2016-06-17T04:19:56Z</dcterms:modified>
</cp:coreProperties>
</file>