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CC"/>
    <a:srgbClr val="7030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C880C-AF44-4BE3-8180-A0EA823712CA}" type="datetimeFigureOut">
              <a:rPr lang="ru-RU" smtClean="0"/>
              <a:pPr/>
              <a:t>17.06.2016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05C9B-8284-41BB-ACBE-7ACCC4300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ДНС\Desktop\SDC10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31129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Муниципальное бюджетное дошкольное </a:t>
            </a:r>
          </a:p>
          <a:p>
            <a:pPr algn="ctr"/>
            <a:r>
              <a:rPr lang="ru-RU" sz="2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образовательное учреждение </a:t>
            </a:r>
          </a:p>
          <a:p>
            <a:pPr algn="ctr"/>
            <a:r>
              <a:rPr lang="ru-RU" sz="2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«Детский сад с приоритетным осуществлением деятельности по физическому направлению развития детей № 30»    "</a:t>
            </a:r>
            <a:r>
              <a:rPr lang="ru-RU" sz="2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Журавушка</a:t>
            </a:r>
            <a:r>
              <a:rPr lang="ru-RU" sz="2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"</a:t>
            </a:r>
            <a:endParaRPr lang="ru-RU" sz="2000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chemeClr val="accent6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5929330"/>
            <a:ext cx="6286544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Наседкина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Ольга Валентиновна и воспитанники 2 младшей группы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72198" y="507207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Упоров Миша, 3 года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00562" y="5715016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Миша Упоров, 3 года</a:t>
            </a:r>
            <a:endParaRPr lang="ru-RU" sz="2000" dirty="0"/>
          </a:p>
        </p:txBody>
      </p:sp>
      <p:pic>
        <p:nvPicPr>
          <p:cNvPr id="9223" name="Picture 7" descr="C:\Users\ДНС\Documents\картинки\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4" name="Picture 8" descr="C:\Users\ДНС\Documents\пасха фото\SAM_0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38" y="0"/>
            <a:ext cx="6381762" cy="4786321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6191450" y="4897140"/>
            <a:ext cx="259285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Миша Упоров, 3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ДНС\Documents\пасха фото\SAM_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5" cy="6357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5949280"/>
            <a:ext cx="316835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Юлиана </a:t>
            </a:r>
            <a:r>
              <a:rPr lang="ru-RU" sz="2000" b="1" dirty="0" err="1" smtClean="0">
                <a:solidFill>
                  <a:srgbClr val="000099"/>
                </a:solidFill>
              </a:rPr>
              <a:t>Чичурко</a:t>
            </a:r>
            <a:r>
              <a:rPr lang="ru-RU" sz="2000" b="1" dirty="0" smtClean="0">
                <a:solidFill>
                  <a:srgbClr val="000099"/>
                </a:solidFill>
              </a:rPr>
              <a:t>, 3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НС\Documents\картинки\1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ДНС\Documents\пасха фото\SAM_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6357983" cy="4857784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39106" y="214290"/>
            <a:ext cx="28575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Денис </a:t>
            </a:r>
            <a:r>
              <a:rPr lang="ru-RU" sz="2000" b="1" dirty="0" err="1" smtClean="0">
                <a:solidFill>
                  <a:srgbClr val="000099"/>
                </a:solidFill>
              </a:rPr>
              <a:t>Мелехин</a:t>
            </a:r>
            <a:r>
              <a:rPr lang="ru-RU" sz="2000" b="1" dirty="0" smtClean="0">
                <a:solidFill>
                  <a:srgbClr val="000099"/>
                </a:solidFill>
              </a:rPr>
              <a:t>, 3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57620" y="6357958"/>
            <a:ext cx="392909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Вероника </a:t>
            </a:r>
            <a:r>
              <a:rPr lang="ru-RU" sz="2000" b="1" dirty="0" err="1" smtClean="0">
                <a:solidFill>
                  <a:srgbClr val="000099"/>
                </a:solidFill>
              </a:rPr>
              <a:t>Мокроносова</a:t>
            </a:r>
            <a:r>
              <a:rPr lang="ru-RU" sz="2000" b="1" dirty="0" smtClean="0">
                <a:solidFill>
                  <a:srgbClr val="000099"/>
                </a:solidFill>
              </a:rPr>
              <a:t>, 3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12293" name="Picture 5" descr="C:\Users\ДНС\Documents\пасха фото\SAM_0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47542">
            <a:off x="2473792" y="387186"/>
            <a:ext cx="6331816" cy="56261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2294" name="Picture 6" descr="C:\Users\ДНС\Documents\картинки\2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67175"/>
            <a:ext cx="2857500" cy="2790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ДНС\Documents\картинки\1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3315" name="Picture 3" descr="C:\Users\ДНС\Documents\пасха фото\SAM_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6738986" cy="48577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27784" y="332656"/>
            <a:ext cx="435771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Арина </a:t>
            </a:r>
            <a:r>
              <a:rPr lang="ru-RU" sz="2000" b="1" dirty="0" err="1" smtClean="0">
                <a:solidFill>
                  <a:srgbClr val="000099"/>
                </a:solidFill>
              </a:rPr>
              <a:t>Наседкина</a:t>
            </a:r>
            <a:r>
              <a:rPr lang="ru-RU" sz="2000" b="1" dirty="0" smtClean="0">
                <a:solidFill>
                  <a:srgbClr val="000099"/>
                </a:solidFill>
              </a:rPr>
              <a:t>, 2 года 9 месяцев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ДНС\Documents\пасха фото\SAM_0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786478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51520" y="476672"/>
            <a:ext cx="324036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Коллективная работа 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детей 2 младшей группы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ДНС\Documents\пасха фото\SAM_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542928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224880"/>
            <a:ext cx="381642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Выставка поделок «Пасха 2016»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1027" name="Picture 3" descr="C:\Users\root\Desktop\Картинки для рабочего стола\Клипарт\Иконки\0_dea14_be2817c3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177526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7030A0"/>
                </a:solidFill>
              </a:rPr>
              <a:t>Спасибо всем родителям поддержавшим и принявшим участие в конкурсе.</a:t>
            </a:r>
          </a:p>
          <a:p>
            <a:pPr algn="ctr">
              <a:buNone/>
            </a:pPr>
            <a:endParaRPr lang="ru-RU" sz="4000" dirty="0" smtClean="0"/>
          </a:p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Поздравляю с победой!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833" y="406410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Пасха в творчестве детей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>
                <a:solidFill>
                  <a:srgbClr val="000099"/>
                </a:solidFill>
              </a:rPr>
              <a:t>Номинация: 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000099"/>
                </a:solidFill>
              </a:rPr>
              <a:t>Мультимедийная презентация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38" y="212725"/>
            <a:ext cx="5193789" cy="386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20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I:\2мл.гр\Пасха 2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57166"/>
            <a:ext cx="4071966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72232" y="4429133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Валерия </a:t>
            </a:r>
            <a:r>
              <a:rPr lang="ru-RU" dirty="0" err="1" smtClean="0"/>
              <a:t>Гаптрахимова</a:t>
            </a:r>
            <a:r>
              <a:rPr lang="ru-RU" dirty="0" smtClean="0"/>
              <a:t>, 4 года</a:t>
            </a:r>
            <a:endParaRPr lang="ru-RU" dirty="0"/>
          </a:p>
        </p:txBody>
      </p:sp>
      <p:pic>
        <p:nvPicPr>
          <p:cNvPr id="3076" name="Picture 4" descr="C:\Users\ДНС\Documents\пасха фото\SAM_0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072494" cy="5857916"/>
          </a:xfrm>
          <a:prstGeom prst="rect">
            <a:avLst/>
          </a:prstGeom>
          <a:noFill/>
        </p:spPr>
      </p:pic>
      <p:pic>
        <p:nvPicPr>
          <p:cNvPr id="3077" name="Picture 5" descr="C:\Users\ДНС\Documents\картинки\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3150" y="3619500"/>
            <a:ext cx="2990850" cy="32385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14348" y="6143644"/>
            <a:ext cx="364333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Валерия </a:t>
            </a:r>
            <a:r>
              <a:rPr lang="ru-RU" sz="2000" b="1" dirty="0" err="1" smtClean="0">
                <a:solidFill>
                  <a:srgbClr val="000099"/>
                </a:solidFill>
              </a:rPr>
              <a:t>Гаптрахимова</a:t>
            </a:r>
            <a:r>
              <a:rPr lang="ru-RU" sz="2000" b="1" dirty="0" smtClean="0">
                <a:solidFill>
                  <a:srgbClr val="000099"/>
                </a:solidFill>
              </a:rPr>
              <a:t>, 4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НС\Documents\пасха фото\SAM_0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7" cy="61436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84879" y="6063973"/>
            <a:ext cx="32861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Богдан </a:t>
            </a:r>
            <a:r>
              <a:rPr lang="ru-RU" sz="2000" b="1" dirty="0" err="1" smtClean="0">
                <a:solidFill>
                  <a:srgbClr val="000099"/>
                </a:solidFill>
              </a:rPr>
              <a:t>Жариков</a:t>
            </a:r>
            <a:r>
              <a:rPr lang="ru-RU" sz="2000" b="1" dirty="0" smtClean="0">
                <a:solidFill>
                  <a:srgbClr val="000099"/>
                </a:solidFill>
              </a:rPr>
              <a:t>, 4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НС\Documents\пасха фото\SAM_0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59822">
            <a:off x="478548" y="366764"/>
            <a:ext cx="6034617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07904" y="4864811"/>
            <a:ext cx="295061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Саша Юрьев, 4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5123" name="Picture 3" descr="C:\Users\ДНС\Documents\картинки\2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794" y="4286256"/>
            <a:ext cx="2643206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НС\Documents\пасха фото\SAM_0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4691"/>
            <a:ext cx="6500858" cy="48403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55507" y="5373216"/>
            <a:ext cx="300039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0099"/>
                </a:solidFill>
              </a:rPr>
              <a:t>Карина</a:t>
            </a:r>
            <a:r>
              <a:rPr lang="ru-RU" sz="2000" b="1" dirty="0" smtClean="0">
                <a:solidFill>
                  <a:srgbClr val="000099"/>
                </a:solidFill>
              </a:rPr>
              <a:t> Ахметова, 3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6147" name="Picture 3" descr="C:\Users\ДНС\Documents\картинки\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3524" y="3048476"/>
            <a:ext cx="3390476" cy="3809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ДНС\Documents\пасха фото\SAM_0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52484">
            <a:off x="328377" y="384353"/>
            <a:ext cx="5210678" cy="4556931"/>
          </a:xfrm>
          <a:prstGeom prst="rect">
            <a:avLst/>
          </a:prstGeom>
          <a:noFill/>
        </p:spPr>
      </p:pic>
      <p:pic>
        <p:nvPicPr>
          <p:cNvPr id="7171" name="Picture 3" descr="C:\Users\ДНС\Documents\пасха фото\SAM_0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2042">
            <a:off x="3930132" y="2441322"/>
            <a:ext cx="5005977" cy="4161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5929330"/>
            <a:ext cx="400052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Лиза Молотова, 2года 11 месяцев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7172" name="Picture 4" descr="C:\Users\ДНС\Documents\картинки\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571480"/>
            <a:ext cx="1724025" cy="169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ДНС\Documents\пасха фото\SAM_0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6286544" cy="52149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5733256"/>
            <a:ext cx="28655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Илья Михайлов, 3 года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6" name="Picture 11" descr="0_77ca8_a7d8caf7_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1" y="4071942"/>
            <a:ext cx="4101706" cy="266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140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Пасха в творчестве детей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ДНС</cp:lastModifiedBy>
  <cp:revision>15</cp:revision>
  <dcterms:created xsi:type="dcterms:W3CDTF">2016-05-05T14:35:55Z</dcterms:created>
  <dcterms:modified xsi:type="dcterms:W3CDTF">2016-06-17T04:19:56Z</dcterms:modified>
</cp:coreProperties>
</file>