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5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9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8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8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9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0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5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2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0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4689-3A47-4D6C-96AF-916E021CA9F3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782A-57D7-49DD-8DAF-1F8BD229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586446" y="2181498"/>
            <a:ext cx="7589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Праздник русской березки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Инсценировка по мотивам русской народной сказки «Как коза избушку построила»</a:t>
            </a:r>
          </a:p>
        </p:txBody>
      </p:sp>
    </p:spTree>
    <p:extLst>
      <p:ext uri="{BB962C8B-B14F-4D97-AF65-F5344CB8AC3E}">
        <p14:creationId xmlns:p14="http://schemas.microsoft.com/office/powerpoint/2010/main" val="26292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93674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Игры и хороводы </a:t>
            </a:r>
            <a:r>
              <a:rPr lang="ru-RU" sz="3600" b="1" dirty="0" smtClean="0"/>
              <a:t>возле березки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51" y="365125"/>
            <a:ext cx="5747659" cy="560396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9" y="2282825"/>
            <a:ext cx="5792781" cy="4351338"/>
          </a:xfrm>
        </p:spPr>
      </p:pic>
    </p:spTree>
    <p:extLst>
      <p:ext uri="{BB962C8B-B14F-4D97-AF65-F5344CB8AC3E}">
        <p14:creationId xmlns:p14="http://schemas.microsoft.com/office/powerpoint/2010/main" val="36554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888274"/>
            <a:ext cx="6766560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365125"/>
            <a:ext cx="9755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Старуха-</a:t>
            </a:r>
            <a:r>
              <a:rPr lang="ru-RU" sz="3600" dirty="0" err="1"/>
              <a:t>говаруха</a:t>
            </a:r>
            <a:r>
              <a:rPr lang="ru-RU" sz="3600" dirty="0"/>
              <a:t>, в исполнении Лизы </a:t>
            </a:r>
            <a:r>
              <a:rPr lang="ru-RU" sz="3600" dirty="0" err="1"/>
              <a:t>Янчук</a:t>
            </a:r>
            <a:r>
              <a:rPr lang="ru-RU" sz="3600" dirty="0"/>
              <a:t>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31" y="1181273"/>
            <a:ext cx="6283235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1011458"/>
            <a:ext cx="6191794" cy="51770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504" y="3278777"/>
            <a:ext cx="83079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dirty="0" smtClean="0"/>
              <a:t>Роль </a:t>
            </a:r>
            <a:r>
              <a:rPr lang="ru-RU" sz="3600" dirty="0"/>
              <a:t>козы исполнила Ксюша </a:t>
            </a:r>
            <a:r>
              <a:rPr lang="ru-RU" sz="3600" dirty="0" err="1"/>
              <a:t>Согрина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0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1" y="0"/>
            <a:ext cx="54602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роли козлят выступали: Рита </a:t>
            </a:r>
            <a:r>
              <a:rPr lang="ru-RU" sz="3600" dirty="0" err="1"/>
              <a:t>Счастная</a:t>
            </a:r>
            <a:r>
              <a:rPr lang="ru-RU" sz="3600" dirty="0"/>
              <a:t>, Варя </a:t>
            </a:r>
            <a:r>
              <a:rPr lang="ru-RU" sz="3600" dirty="0" err="1"/>
              <a:t>Былинина</a:t>
            </a:r>
            <a:r>
              <a:rPr lang="ru-RU" sz="3600" dirty="0"/>
              <a:t>, Илья Михайлов. Саша Юрьев исполнил роль могучего дуба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31" y="1085778"/>
            <a:ext cx="6622869" cy="53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107115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Роль </a:t>
            </a:r>
            <a:r>
              <a:rPr lang="ru-RU" sz="3600" dirty="0"/>
              <a:t>яблоньки исполнила-Вероника </a:t>
            </a:r>
            <a:r>
              <a:rPr lang="ru-RU" sz="3600" dirty="0" err="1"/>
              <a:t>Мокроносова</a:t>
            </a:r>
            <a:endParaRPr lang="ru-RU" sz="3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8" y="829491"/>
            <a:ext cx="6962503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244334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600" dirty="0" smtClean="0"/>
              <a:t>Всегда </a:t>
            </a:r>
            <a:r>
              <a:rPr lang="ru-RU" sz="3600" dirty="0" err="1"/>
              <a:t>дрожащию</a:t>
            </a:r>
            <a:r>
              <a:rPr lang="ru-RU" sz="3600" dirty="0"/>
              <a:t> осинку сыграла Алина </a:t>
            </a:r>
            <a:r>
              <a:rPr lang="ru-RU" sz="3600" dirty="0" err="1"/>
              <a:t>Шардина</a:t>
            </a:r>
            <a:endParaRPr lang="ru-RU" sz="3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8" y="894806"/>
            <a:ext cx="6505303" cy="5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454935" y="365125"/>
            <a:ext cx="31187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Колючий шиповник в исполнении Миши Упорова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04" y="1436913"/>
            <a:ext cx="6635931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68928" y="0"/>
            <a:ext cx="7923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Красавица березка-Женя Хафизова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5" y="1027906"/>
            <a:ext cx="7018020" cy="57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92777" y="91440"/>
            <a:ext cx="103610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Сказка </a:t>
            </a:r>
            <a:r>
              <a:rPr lang="ru-RU" sz="3600" dirty="0"/>
              <a:t>закончилась, а праздник продолжился…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4" y="773498"/>
            <a:ext cx="7080068" cy="53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77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и хороводы возле березки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русской березки</dc:title>
  <dc:creator>user</dc:creator>
  <cp:lastModifiedBy>user</cp:lastModifiedBy>
  <cp:revision>11</cp:revision>
  <dcterms:created xsi:type="dcterms:W3CDTF">2017-06-08T15:42:43Z</dcterms:created>
  <dcterms:modified xsi:type="dcterms:W3CDTF">2017-09-06T04:43:06Z</dcterms:modified>
</cp:coreProperties>
</file>