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5" r:id="rId11"/>
    <p:sldId id="27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95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8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8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891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00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65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46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62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1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04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E4689-3A47-4D6C-96AF-916E021CA9F3}" type="datetimeFigureOut">
              <a:rPr lang="ru-RU" smtClean="0"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6782A-57D7-49DD-8DAF-1F8BD22976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4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2586446" y="2181498"/>
            <a:ext cx="7589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B050"/>
                </a:solidFill>
              </a:rPr>
              <a:t>Праздник русской березки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31058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Инсценировка по мотивам русской народной сказки «Как коза избушку построила»</a:t>
            </a:r>
          </a:p>
        </p:txBody>
      </p:sp>
    </p:spTree>
    <p:extLst>
      <p:ext uri="{BB962C8B-B14F-4D97-AF65-F5344CB8AC3E}">
        <p14:creationId xmlns:p14="http://schemas.microsoft.com/office/powerpoint/2010/main" val="262929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993674" cy="132556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Игры и хороводы </a:t>
            </a:r>
            <a:r>
              <a:rPr lang="ru-RU" sz="3600" b="1" dirty="0" smtClean="0"/>
              <a:t>возле березки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651" y="365125"/>
            <a:ext cx="5747659" cy="5603967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9" y="2282825"/>
            <a:ext cx="5792781" cy="4351338"/>
          </a:xfrm>
        </p:spPr>
      </p:pic>
    </p:spTree>
    <p:extLst>
      <p:ext uri="{BB962C8B-B14F-4D97-AF65-F5344CB8AC3E}">
        <p14:creationId xmlns:p14="http://schemas.microsoft.com/office/powerpoint/2010/main" val="365544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1" y="888274"/>
            <a:ext cx="6766560" cy="529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0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838200" y="365125"/>
            <a:ext cx="97557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Старуха-</a:t>
            </a:r>
            <a:r>
              <a:rPr lang="ru-RU" sz="3600" dirty="0" err="1"/>
              <a:t>говаруха</a:t>
            </a:r>
            <a:r>
              <a:rPr lang="ru-RU" sz="3600" dirty="0"/>
              <a:t>, в исполнении Лизы </a:t>
            </a:r>
            <a:r>
              <a:rPr lang="ru-RU" sz="3600" dirty="0" err="1"/>
              <a:t>Янчук</a:t>
            </a:r>
            <a:r>
              <a:rPr lang="ru-RU" sz="3600" dirty="0"/>
              <a:t>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631" y="1181273"/>
            <a:ext cx="6283235" cy="523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7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406" y="1011458"/>
            <a:ext cx="6191794" cy="517709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4504" y="3278777"/>
            <a:ext cx="830797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3600" dirty="0" smtClean="0"/>
              <a:t>Роль </a:t>
            </a:r>
            <a:r>
              <a:rPr lang="ru-RU" sz="3600" dirty="0"/>
              <a:t>козы исполнила Ксюша </a:t>
            </a:r>
            <a:r>
              <a:rPr lang="ru-RU" sz="3600" dirty="0" err="1"/>
              <a:t>Согрина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6079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91441" y="0"/>
            <a:ext cx="54602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В </a:t>
            </a:r>
            <a:r>
              <a:rPr lang="ru-RU" sz="3600" dirty="0"/>
              <a:t>роли козлят выступали: Рита </a:t>
            </a:r>
            <a:r>
              <a:rPr lang="ru-RU" sz="3600" dirty="0" err="1"/>
              <a:t>Счастная</a:t>
            </a:r>
            <a:r>
              <a:rPr lang="ru-RU" sz="3600" dirty="0"/>
              <a:t>, Варя </a:t>
            </a:r>
            <a:r>
              <a:rPr lang="ru-RU" sz="3600" dirty="0" err="1"/>
              <a:t>Былинина</a:t>
            </a:r>
            <a:r>
              <a:rPr lang="ru-RU" sz="3600" dirty="0"/>
              <a:t>, Илья Михайлов. Саша Юрьев исполнил роль могучего дуба</a:t>
            </a: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031" y="1085778"/>
            <a:ext cx="6622869" cy="539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2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1071154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3600" dirty="0" smtClean="0"/>
              <a:t>Роль </a:t>
            </a:r>
            <a:r>
              <a:rPr lang="ru-RU" sz="3600" dirty="0"/>
              <a:t>яблоньки исполнила-Вероника </a:t>
            </a:r>
            <a:r>
              <a:rPr lang="ru-RU" sz="3600" dirty="0" err="1"/>
              <a:t>Мокроносова</a:t>
            </a:r>
            <a:endParaRPr lang="ru-RU" sz="36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338" y="829491"/>
            <a:ext cx="6962503" cy="519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7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3244334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3600" dirty="0" smtClean="0"/>
              <a:t>Всегда </a:t>
            </a:r>
            <a:r>
              <a:rPr lang="ru-RU" sz="3600" dirty="0" err="1"/>
              <a:t>дрожащию</a:t>
            </a:r>
            <a:r>
              <a:rPr lang="ru-RU" sz="3600" dirty="0"/>
              <a:t> осинку сыграла Алина </a:t>
            </a:r>
            <a:r>
              <a:rPr lang="ru-RU" sz="3600" dirty="0" err="1"/>
              <a:t>Шардина</a:t>
            </a:r>
            <a:endParaRPr lang="ru-RU" sz="36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148" y="894806"/>
            <a:ext cx="6505303" cy="506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3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8454935" y="365125"/>
            <a:ext cx="31187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Колючий шиповник в исполнении Миши Упорова</a:t>
            </a: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004" y="1436913"/>
            <a:ext cx="6635931" cy="501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7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4268928" y="0"/>
            <a:ext cx="7923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Красавица березка-Женя Хафизова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125" y="1027906"/>
            <a:ext cx="7018020" cy="570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6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992777" y="91440"/>
            <a:ext cx="1036102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3600" dirty="0" smtClean="0"/>
              <a:t>Сказка </a:t>
            </a:r>
            <a:r>
              <a:rPr lang="ru-RU" sz="3600" dirty="0"/>
              <a:t>закончилась, а праздник продолжился…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54" y="773498"/>
            <a:ext cx="7080068" cy="531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5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77</Words>
  <Application>Microsoft Office PowerPoint</Application>
  <PresentationFormat>Широкоэкранный</PresentationFormat>
  <Paragraphs>57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Игры и хороводы возле березки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русской березки</dc:title>
  <dc:creator>user</dc:creator>
  <cp:lastModifiedBy>user</cp:lastModifiedBy>
  <cp:revision>11</cp:revision>
  <dcterms:created xsi:type="dcterms:W3CDTF">2017-06-08T15:42:43Z</dcterms:created>
  <dcterms:modified xsi:type="dcterms:W3CDTF">2017-09-06T04:43:06Z</dcterms:modified>
</cp:coreProperties>
</file>