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39806"/>
      </p:ext>
    </p:extLst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1148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50297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0643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00092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6481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48177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29166"/>
      </p:ext>
    </p:extLst>
  </p:cSld>
  <p:clrMapOvr>
    <a:masterClrMapping/>
  </p:clrMapOvr>
  <p:transition spd="slow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33291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8300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51859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0CCE-679F-45C8-912D-413FEA929CDE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05CF-241F-452E-A30B-4B1F8DB4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2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/>
            </a:gs>
            <a:gs pos="6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 поделок к 8марта «Бумажная оранжерея»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Шедевры наших мам</a:t>
            </a:r>
            <a:endParaRPr lang="ru-RU" sz="3600" dirty="0"/>
          </a:p>
        </p:txBody>
      </p:sp>
      <p:pic>
        <p:nvPicPr>
          <p:cNvPr id="6" name="Sleep Aw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0571" y="56061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1358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нашу группу пришла весна.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1397726"/>
            <a:ext cx="8072846" cy="513370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47879618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102" y="365125"/>
            <a:ext cx="6021977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Хрустальная туфелька Галины Анатольевны и Ильи Михайловых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096">
            <a:off x="578316" y="452480"/>
            <a:ext cx="5506829" cy="607601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3432">
            <a:off x="6538505" y="2390503"/>
            <a:ext cx="5531574" cy="41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3430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195943"/>
            <a:ext cx="5643154" cy="14947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Первоцветы от Натальи Александровны и Миши </a:t>
            </a:r>
            <a:r>
              <a:rPr lang="ru-RU" sz="3200" dirty="0" err="1" smtClean="0"/>
              <a:t>Упоровых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0">
            <a:off x="4912239" y="1086424"/>
            <a:ext cx="6766560" cy="533234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4" y="2534195"/>
            <a:ext cx="3080838" cy="396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782" y="365125"/>
            <a:ext cx="3905793" cy="13255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Нежные </a:t>
            </a:r>
            <a:r>
              <a:rPr lang="ru-RU" sz="3200" dirty="0" err="1" smtClean="0"/>
              <a:t>каллы</a:t>
            </a:r>
            <a:r>
              <a:rPr lang="ru-RU" sz="3200" dirty="0" smtClean="0"/>
              <a:t>, подарок от </a:t>
            </a:r>
            <a:r>
              <a:rPr lang="ru-RU" sz="3200" dirty="0" smtClean="0"/>
              <a:t>Светланы Анатольевны</a:t>
            </a:r>
            <a:r>
              <a:rPr lang="ru-RU" sz="3200" dirty="0" smtClean="0"/>
              <a:t> </a:t>
            </a:r>
            <a:r>
              <a:rPr lang="ru-RU" sz="3200" dirty="0" smtClean="0"/>
              <a:t>и Риты </a:t>
            </a:r>
            <a:r>
              <a:rPr lang="ru-RU" sz="3200" dirty="0" err="1" smtClean="0"/>
              <a:t>Счастных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09451"/>
            <a:ext cx="7759337" cy="58521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708">
            <a:off x="8584144" y="2848994"/>
            <a:ext cx="2944440" cy="27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9794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182881"/>
            <a:ext cx="9496697" cy="1280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Корзина счастья от Екатерины Владимировны и Лизы Молотовых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1175658"/>
            <a:ext cx="6753498" cy="546027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11" descr="0_77ca8_a7d8caf7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4485" y="4197434"/>
            <a:ext cx="4101706" cy="266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0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0" y="143691"/>
            <a:ext cx="4511040" cy="21814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Букет белых роз от </a:t>
            </a:r>
            <a:br>
              <a:rPr lang="ru-RU" sz="3200" dirty="0" smtClean="0"/>
            </a:br>
            <a:r>
              <a:rPr lang="ru-RU" sz="3200" dirty="0" smtClean="0"/>
              <a:t>Галины Михайловны и Жени Хафизовой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710973"/>
            <a:ext cx="7328263" cy="5585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6027">
            <a:off x="7589699" y="3455090"/>
            <a:ext cx="4266329" cy="29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</Words>
  <Application>Microsoft Office PowerPoint</Application>
  <PresentationFormat>Произвольный</PresentationFormat>
  <Paragraphs>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Выставка поделок к 8марта «Бумажная оранжерея»</vt:lpstr>
      <vt:lpstr>В нашу группу пришла весна.</vt:lpstr>
      <vt:lpstr>Хрустальная туфелька Галины Анатольевны и Ильи Михайловых</vt:lpstr>
      <vt:lpstr>Первоцветы от Натальи Александровны и Миши Упоровых</vt:lpstr>
      <vt:lpstr>  Нежные каллы, подарок от Светланы Анатольевны и Риты Счастных </vt:lpstr>
      <vt:lpstr>Корзина счастья от Екатерины Владимировны и Лизы Молотовых</vt:lpstr>
      <vt:lpstr>Букет белых роз от  Галины Михайловны и Жени Хафизовой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поделок к 8марта «Бумажная оранжерея»</dc:title>
  <dc:creator>user</dc:creator>
  <cp:lastModifiedBy>1</cp:lastModifiedBy>
  <cp:revision>16</cp:revision>
  <dcterms:created xsi:type="dcterms:W3CDTF">2017-06-10T15:47:05Z</dcterms:created>
  <dcterms:modified xsi:type="dcterms:W3CDTF">2017-09-11T13:32:35Z</dcterms:modified>
</cp:coreProperties>
</file>