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0CCE-679F-45C8-912D-413FEA929CD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05CF-241F-452E-A30B-4B1F8DB4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539806"/>
      </p:ext>
    </p:extLst>
  </p:cSld>
  <p:clrMapOvr>
    <a:masterClrMapping/>
  </p:clrMapOvr>
  <p:transition spd="slow" advTm="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0CCE-679F-45C8-912D-413FEA929CD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05CF-241F-452E-A30B-4B1F8DB4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61148"/>
      </p:ext>
    </p:extLst>
  </p:cSld>
  <p:clrMapOvr>
    <a:masterClrMapping/>
  </p:clrMapOvr>
  <p:transition spd="slow" advTm="5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0CCE-679F-45C8-912D-413FEA929CD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05CF-241F-452E-A30B-4B1F8DB4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950297"/>
      </p:ext>
    </p:extLst>
  </p:cSld>
  <p:clrMapOvr>
    <a:masterClrMapping/>
  </p:clrMapOvr>
  <p:transition spd="slow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0CCE-679F-45C8-912D-413FEA929CD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05CF-241F-452E-A30B-4B1F8DB4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40643"/>
      </p:ext>
    </p:extLst>
  </p:cSld>
  <p:clrMapOvr>
    <a:masterClrMapping/>
  </p:clrMapOvr>
  <p:transition spd="slow"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0CCE-679F-45C8-912D-413FEA929CD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05CF-241F-452E-A30B-4B1F8DB4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900092"/>
      </p:ext>
    </p:extLst>
  </p:cSld>
  <p:clrMapOvr>
    <a:masterClrMapping/>
  </p:clrMapOvr>
  <p:transition spd="slow" advTm="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0CCE-679F-45C8-912D-413FEA929CD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05CF-241F-452E-A30B-4B1F8DB4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664819"/>
      </p:ext>
    </p:extLst>
  </p:cSld>
  <p:clrMapOvr>
    <a:masterClrMapping/>
  </p:clrMapOvr>
  <p:transition spd="slow" advTm="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0CCE-679F-45C8-912D-413FEA929CD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05CF-241F-452E-A30B-4B1F8DB4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448177"/>
      </p:ext>
    </p:extLst>
  </p:cSld>
  <p:clrMapOvr>
    <a:masterClrMapping/>
  </p:clrMapOvr>
  <p:transition spd="slow" advTm="5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0CCE-679F-45C8-912D-413FEA929CD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05CF-241F-452E-A30B-4B1F8DB4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229166"/>
      </p:ext>
    </p:extLst>
  </p:cSld>
  <p:clrMapOvr>
    <a:masterClrMapping/>
  </p:clrMapOvr>
  <p:transition spd="slow" advTm="5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0CCE-679F-45C8-912D-413FEA929CD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05CF-241F-452E-A30B-4B1F8DB4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833291"/>
      </p:ext>
    </p:extLst>
  </p:cSld>
  <p:clrMapOvr>
    <a:masterClrMapping/>
  </p:clrMapOvr>
  <p:transition spd="slow" advTm="5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0CCE-679F-45C8-912D-413FEA929CD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05CF-241F-452E-A30B-4B1F8DB4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758300"/>
      </p:ext>
    </p:extLst>
  </p:cSld>
  <p:clrMapOvr>
    <a:masterClrMapping/>
  </p:clrMapOvr>
  <p:transition spd="slow" advTm="5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0CCE-679F-45C8-912D-413FEA929CD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05CF-241F-452E-A30B-4B1F8DB4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651859"/>
      </p:ext>
    </p:extLst>
  </p:cSld>
  <p:clrMapOvr>
    <a:masterClrMapping/>
  </p:clrMapOvr>
  <p:transition spd="slow" advTm="5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50CCE-679F-45C8-912D-413FEA929CD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905CF-241F-452E-A30B-4B1F8DB4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42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5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">
              <a:srgbClr val="FF0000"/>
            </a:gs>
            <a:gs pos="61000">
              <a:srgbClr val="FFFF00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Выставка поделок к 8марта «Бумажная оранжерея»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Шедевры наших мам</a:t>
            </a:r>
            <a:endParaRPr lang="ru-RU" sz="3600" dirty="0"/>
          </a:p>
        </p:txBody>
      </p:sp>
      <p:pic>
        <p:nvPicPr>
          <p:cNvPr id="6" name="Sleep Aw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60571" y="56061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01358"/>
      </p:ext>
    </p:extLst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нашу группу пришла весна.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1397726"/>
            <a:ext cx="8072846" cy="5133703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447879618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8102" y="365125"/>
            <a:ext cx="6021977" cy="132556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Хрустальная туфелька Галины Анатольевны и Ильи Михайловых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1096">
            <a:off x="578316" y="452480"/>
            <a:ext cx="5506829" cy="6076010"/>
          </a:xfr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73432">
            <a:off x="6538505" y="2390503"/>
            <a:ext cx="5531574" cy="414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153430"/>
      </p:ext>
    </p:extLst>
  </p:cSld>
  <p:clrMapOvr>
    <a:masterClrMapping/>
  </p:clrMapOvr>
  <p:transition spd="slow" advTm="5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509" y="195943"/>
            <a:ext cx="5643154" cy="149474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Первоцветы от Натальи Александровны и Миши </a:t>
            </a:r>
            <a:r>
              <a:rPr lang="ru-RU" sz="3200" dirty="0" err="1" smtClean="0"/>
              <a:t>Упоровых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410">
            <a:off x="4912239" y="1086424"/>
            <a:ext cx="6766560" cy="533234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24" y="2534195"/>
            <a:ext cx="3080838" cy="3965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070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>
        <p14:window dir="vert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9782" y="365125"/>
            <a:ext cx="3905793" cy="1325563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Нежные </a:t>
            </a:r>
            <a:r>
              <a:rPr lang="ru-RU" sz="3200" dirty="0" err="1" smtClean="0"/>
              <a:t>каллы</a:t>
            </a:r>
            <a:r>
              <a:rPr lang="ru-RU" sz="3200" dirty="0" smtClean="0"/>
              <a:t>, подарок от </a:t>
            </a:r>
            <a:r>
              <a:rPr lang="ru-RU" sz="3200" dirty="0" smtClean="0"/>
              <a:t>Светланы Анатольевны</a:t>
            </a:r>
            <a:r>
              <a:rPr lang="ru-RU" sz="3200" dirty="0" smtClean="0"/>
              <a:t> </a:t>
            </a:r>
            <a:r>
              <a:rPr lang="ru-RU" sz="3200" dirty="0" smtClean="0"/>
              <a:t>и Риты </a:t>
            </a:r>
            <a:r>
              <a:rPr lang="ru-RU" sz="3200" dirty="0" err="1" smtClean="0"/>
              <a:t>Счастных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3" y="509451"/>
            <a:ext cx="7759337" cy="585216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33708">
            <a:off x="8584144" y="2848994"/>
            <a:ext cx="2944440" cy="272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089794"/>
      </p:ext>
    </p:extLst>
  </p:cSld>
  <p:clrMapOvr>
    <a:masterClrMapping/>
  </p:clrMapOvr>
  <p:transition spd="slow" advTm="5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9" y="182881"/>
            <a:ext cx="9496697" cy="128016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Корзина счастья от Екатерины Владимировны и Лизы Молотовых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8" y="1175658"/>
            <a:ext cx="6753498" cy="546027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Picture 11" descr="0_77ca8_a7d8caf7_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94485" y="4197434"/>
            <a:ext cx="4101706" cy="2660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106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0" y="143691"/>
            <a:ext cx="4511040" cy="218149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Букет белых роз от </a:t>
            </a:r>
            <a:br>
              <a:rPr lang="ru-RU" sz="3200" dirty="0" smtClean="0"/>
            </a:br>
            <a:r>
              <a:rPr lang="ru-RU" sz="3200" dirty="0" smtClean="0"/>
              <a:t>Галины Михайловны и Жени Хафизовой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4" y="710973"/>
            <a:ext cx="7328263" cy="558532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26027">
            <a:off x="7589699" y="3455090"/>
            <a:ext cx="4266329" cy="290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000">
        <p14:prism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43</Words>
  <Application>Microsoft Office PowerPoint</Application>
  <PresentationFormat>Произвольный</PresentationFormat>
  <Paragraphs>8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Выставка поделок к 8марта «Бумажная оранжерея»</vt:lpstr>
      <vt:lpstr>В нашу группу пришла весна.</vt:lpstr>
      <vt:lpstr>Хрустальная туфелька Галины Анатольевны и Ильи Михайловых</vt:lpstr>
      <vt:lpstr>Первоцветы от Натальи Александровны и Миши Упоровых</vt:lpstr>
      <vt:lpstr>  Нежные каллы, подарок от Светланы Анатольевны и Риты Счастных </vt:lpstr>
      <vt:lpstr>Корзина счастья от Екатерины Владимировны и Лизы Молотовых</vt:lpstr>
      <vt:lpstr>Букет белых роз от  Галины Михайловны и Жени Хафизовой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Выставка поделок к 8марта «Бумажная оранжерея»</dc:title>
  <dc:creator>user</dc:creator>
  <cp:lastModifiedBy>1</cp:lastModifiedBy>
  <cp:revision>16</cp:revision>
  <dcterms:created xsi:type="dcterms:W3CDTF">2017-06-10T15:47:05Z</dcterms:created>
  <dcterms:modified xsi:type="dcterms:W3CDTF">2017-09-11T13:32:35Z</dcterms:modified>
</cp:coreProperties>
</file>