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70" r:id="rId3"/>
    <p:sldId id="271" r:id="rId4"/>
    <p:sldId id="260" r:id="rId5"/>
    <p:sldId id="262" r:id="rId6"/>
    <p:sldId id="263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D8E2-FF0A-407F-AAE9-5BC5B35DAB0B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C74C-C6BB-4944-AD2B-CE4CADD68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D8E2-FF0A-407F-AAE9-5BC5B35DAB0B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C74C-C6BB-4944-AD2B-CE4CADD68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D8E2-FF0A-407F-AAE9-5BC5B35DAB0B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C74C-C6BB-4944-AD2B-CE4CADD68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D8E2-FF0A-407F-AAE9-5BC5B35DAB0B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C74C-C6BB-4944-AD2B-CE4CADD68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D8E2-FF0A-407F-AAE9-5BC5B35DAB0B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C74C-C6BB-4944-AD2B-CE4CADD68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D8E2-FF0A-407F-AAE9-5BC5B35DAB0B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C74C-C6BB-4944-AD2B-CE4CADD68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D8E2-FF0A-407F-AAE9-5BC5B35DAB0B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C74C-C6BB-4944-AD2B-CE4CADD68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D8E2-FF0A-407F-AAE9-5BC5B35DAB0B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C74C-C6BB-4944-AD2B-CE4CADD68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D8E2-FF0A-407F-AAE9-5BC5B35DAB0B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C74C-C6BB-4944-AD2B-CE4CADD68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D8E2-FF0A-407F-AAE9-5BC5B35DAB0B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C74C-C6BB-4944-AD2B-CE4CADD68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D8E2-FF0A-407F-AAE9-5BC5B35DAB0B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C74C-C6BB-4944-AD2B-CE4CADD68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8D8E2-FF0A-407F-AAE9-5BC5B35DAB0B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8C74C-C6BB-4944-AD2B-CE4CADD68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 «Снова в гости к нам идёт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развесёлый Новый год!»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Номинация «Новогоднее оформление»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Попел Елена Сергеевна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№ 30 п.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Буланаш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0886" y="2505670"/>
            <a:ext cx="5562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C00000">
                      <a:alpha val="38000"/>
                    </a:srgbClr>
                  </a:outerShdw>
                </a:effectLst>
              </a:rPr>
              <a:t>Ждём Новый год!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C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C:\Users\root\Desktop\Картинки для рабочего стола\Клипарт\Снежинки\snow0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53170"/>
            <a:ext cx="857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oot\Desktop\Картинки для рабочего стола\Клипарт\Снежинки\snow0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11" y="941334"/>
            <a:ext cx="8286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oot\Desktop\Картинки для рабочего стола\Клипарт\Снежинки\snow0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477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root\Desktop\Картинки для рабочего стола\Клипарт\Новый год\94482193_1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3284984"/>
            <a:ext cx="3816424" cy="138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311" y="4398383"/>
            <a:ext cx="8588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76" y="3715512"/>
            <a:ext cx="82867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24785"/>
            <a:ext cx="84772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06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oot\Desktop\Картинки для рабочего стола\Клипарт\Новый год\80254702_12927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18581"/>
            <a:ext cx="9515400" cy="29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Снежинки – </a:t>
            </a:r>
            <a:r>
              <a:rPr lang="ru-RU" sz="3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балеринки</a:t>
            </a:r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 нам в группу залетели,</a:t>
            </a:r>
            <a:b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Нарядно в нашей группе и не страшны метели!</a:t>
            </a:r>
            <a:b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ELli\Desktop\DSCN17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8" y="2184481"/>
            <a:ext cx="4512502" cy="3672408"/>
          </a:xfrm>
          <a:prstGeom prst="rect">
            <a:avLst/>
          </a:prstGeom>
          <a:noFill/>
        </p:spPr>
      </p:pic>
      <p:pic>
        <p:nvPicPr>
          <p:cNvPr id="16386" name="Picture 2" descr="C:\Users\ELli\Desktop\DSCN17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780928"/>
            <a:ext cx="4463975" cy="381642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00849"/>
            <a:ext cx="8540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Гости зимние пришли, 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нам в садик радость принесли. 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Добрый Дедушка Мороз, 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нам друзей – снеговиков привез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DCIM\102NIKON\DSCN1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14367">
            <a:off x="333499" y="2023128"/>
            <a:ext cx="4136178" cy="3780420"/>
          </a:xfrm>
          <a:prstGeom prst="rect">
            <a:avLst/>
          </a:prstGeom>
          <a:noFill/>
        </p:spPr>
      </p:pic>
      <p:pic>
        <p:nvPicPr>
          <p:cNvPr id="15362" name="Picture 2" descr="C:\Users\ELli\Desktop\DSCN1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1429">
            <a:off x="4208446" y="2224603"/>
            <a:ext cx="4580946" cy="3935310"/>
          </a:xfrm>
          <a:prstGeom prst="rect">
            <a:avLst/>
          </a:prstGeom>
          <a:noFill/>
        </p:spPr>
      </p:pic>
      <p:pic>
        <p:nvPicPr>
          <p:cNvPr id="3" name="Picture 2" descr="C:\Users\root\Desktop\Картинки для рабочего стола\Клипарт\Новый год\ng2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661248"/>
            <a:ext cx="15240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вот и наша красавица ёлочка, 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нарядная иголочка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ELli\Desktop\DSCN17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79079">
            <a:off x="259354" y="1632335"/>
            <a:ext cx="4551166" cy="4525963"/>
          </a:xfrm>
          <a:prstGeom prst="rect">
            <a:avLst/>
          </a:prstGeom>
          <a:noFill/>
        </p:spPr>
      </p:pic>
      <p:pic>
        <p:nvPicPr>
          <p:cNvPr id="6147" name="Picture 3" descr="C:\Users\ELli\Desktop\DSCN1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87941">
            <a:off x="5173863" y="1856064"/>
            <a:ext cx="3441598" cy="4518704"/>
          </a:xfrm>
          <a:prstGeom prst="rect">
            <a:avLst/>
          </a:prstGeom>
          <a:noFill/>
        </p:spPr>
      </p:pic>
      <p:pic>
        <p:nvPicPr>
          <p:cNvPr id="3074" name="Picture 2" descr="C:\Users\root\Desktop\Картинки для рабочего стола\Клипарт\Новый год\ng-34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798790"/>
            <a:ext cx="1739319" cy="92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8588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80120"/>
            <a:ext cx="82867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Ёлочка – желаний  у нас принарядилась,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 каждое желание у деток осуществилось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ELli\Desktop\DSCN1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256584" cy="5109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Мамы – мастерицы, чудо сотворили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Новогодние поделки для деток смастерили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ELli\Desktop\DSCN17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62439">
            <a:off x="230724" y="1904348"/>
            <a:ext cx="4935497" cy="4138460"/>
          </a:xfrm>
          <a:prstGeom prst="rect">
            <a:avLst/>
          </a:prstGeom>
          <a:noFill/>
        </p:spPr>
      </p:pic>
      <p:pic>
        <p:nvPicPr>
          <p:cNvPr id="11267" name="Picture 3" descr="C:\Users\ELli\Desktop\DSCN1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6768">
            <a:off x="5544264" y="1969888"/>
            <a:ext cx="3212972" cy="4325860"/>
          </a:xfrm>
          <a:prstGeom prst="rect">
            <a:avLst/>
          </a:prstGeom>
          <a:noFill/>
        </p:spPr>
      </p:pic>
      <p:pic>
        <p:nvPicPr>
          <p:cNvPr id="7170" name="Picture 2" descr="C:\Users\root\Desktop\Картинки для рабочего стола\Клипарт\Новый год\kolokolchiki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2160240" cy="180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Окна разукрасил Дедушка Мороз, 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радость ребятишкам в садик он принес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Lli\Desktop\20151222_1048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10800000"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4" name="Picture 2" descr="C:\Users\root\Desktop\Картинки для рабочего стола\Клипарт\Новый год\ng-14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2498"/>
            <a:ext cx="183602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root\Desktop\Картинки для рабочего стола\Клипарт\Новый год\ng5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97152"/>
            <a:ext cx="1305435" cy="15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Зимушка – Зима, в гости к нам пришла, 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Новогодних друзей с собой привела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ELli\Desktop\20151222_1049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874361">
            <a:off x="-659066" y="2802294"/>
            <a:ext cx="4644316" cy="2682703"/>
          </a:xfrm>
          <a:prstGeom prst="rect">
            <a:avLst/>
          </a:prstGeom>
          <a:noFill/>
        </p:spPr>
      </p:pic>
      <p:pic>
        <p:nvPicPr>
          <p:cNvPr id="2051" name="Picture 3" descr="C:\Users\ELli\Desktop\20151222_104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609782" y="2582906"/>
            <a:ext cx="4104456" cy="2772308"/>
          </a:xfrm>
          <a:prstGeom prst="rect">
            <a:avLst/>
          </a:prstGeom>
          <a:noFill/>
        </p:spPr>
      </p:pic>
      <p:pic>
        <p:nvPicPr>
          <p:cNvPr id="2052" name="Picture 4" descr="C:\Users\ELli\Desktop\20151222_104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42180">
            <a:off x="5253442" y="2755188"/>
            <a:ext cx="4705234" cy="273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ждем мы Новый год,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детками водим хоровод!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ELli\Desktop\20151216_1107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502263">
            <a:off x="-63467" y="2384847"/>
            <a:ext cx="4467882" cy="3350912"/>
          </a:xfrm>
          <a:prstGeom prst="rect">
            <a:avLst/>
          </a:prstGeom>
          <a:noFill/>
        </p:spPr>
      </p:pic>
      <p:pic>
        <p:nvPicPr>
          <p:cNvPr id="3077" name="Picture 5" descr="C:\Users\ELli\Desktop\20151216_111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83255">
            <a:off x="3738720" y="2503275"/>
            <a:ext cx="4750825" cy="3280865"/>
          </a:xfrm>
          <a:prstGeom prst="rect">
            <a:avLst/>
          </a:prstGeom>
          <a:noFill/>
        </p:spPr>
      </p:pic>
      <p:pic>
        <p:nvPicPr>
          <p:cNvPr id="6146" name="Picture 2" descr="C:\Users\root\Desktop\Картинки для рабочего стола\Клипарт\Новый год\prazdnik-3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686" y="4869160"/>
            <a:ext cx="3389265" cy="17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83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Конкурс  «Снова в гости к нам идёт  развесёлый Новый год!»</vt:lpstr>
      <vt:lpstr>Снежинки – балеринки к нам в группу залетели, Нарядно в нашей группе и не страшны метели!  </vt:lpstr>
      <vt:lpstr>Гости зимние пришли,  к нам в садик радость принесли.  Добрый Дедушка Мороз,  к нам друзей – снеговиков привез</vt:lpstr>
      <vt:lpstr>А вот и наша красавица ёлочка,  нарядная иголочка</vt:lpstr>
      <vt:lpstr>Ёлочка – желаний  у нас принарядилась, Чтоб каждое желание у деток осуществилось</vt:lpstr>
      <vt:lpstr>Мамы – мастерицы, чудо сотворили, Новогодние поделки для деток смастерили</vt:lpstr>
      <vt:lpstr>Окна разукрасил Дедушка Мороз,  радость ребятишкам в садик он принес</vt:lpstr>
      <vt:lpstr>Зимушка – Зима, в гости к нам пришла,  Новогодних друзей с собой привела</vt:lpstr>
      <vt:lpstr>Очень ждем мы Новый год, с детками водим хоровод!</vt:lpstr>
    </vt:vector>
  </TitlesOfParts>
  <Company>Twilight Angel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Twilight Angel</dc:creator>
  <cp:lastModifiedBy>RePack by Diakov</cp:lastModifiedBy>
  <cp:revision>14</cp:revision>
  <dcterms:created xsi:type="dcterms:W3CDTF">2015-12-24T14:44:21Z</dcterms:created>
  <dcterms:modified xsi:type="dcterms:W3CDTF">2015-12-25T11:29:58Z</dcterms:modified>
</cp:coreProperties>
</file>