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0B3F5-DB57-4334-92EA-263B41533ECE}" type="datetimeFigureOut">
              <a:rPr lang="ru-RU" smtClean="0"/>
              <a:pPr/>
              <a:t>17.06.2016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B10E-C9E7-4D2E-AB39-F76B49C5F7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0B3F5-DB57-4334-92EA-263B41533ECE}" type="datetimeFigureOut">
              <a:rPr lang="ru-RU" smtClean="0"/>
              <a:pPr/>
              <a:t>17.06.2016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B10E-C9E7-4D2E-AB39-F76B49C5F7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0B3F5-DB57-4334-92EA-263B41533ECE}" type="datetimeFigureOut">
              <a:rPr lang="ru-RU" smtClean="0"/>
              <a:pPr/>
              <a:t>17.06.2016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B10E-C9E7-4D2E-AB39-F76B49C5F7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0B3F5-DB57-4334-92EA-263B41533ECE}" type="datetimeFigureOut">
              <a:rPr lang="ru-RU" smtClean="0"/>
              <a:pPr/>
              <a:t>17.06.2016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B10E-C9E7-4D2E-AB39-F76B49C5F7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0B3F5-DB57-4334-92EA-263B41533ECE}" type="datetimeFigureOut">
              <a:rPr lang="ru-RU" smtClean="0"/>
              <a:pPr/>
              <a:t>17.06.2016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B10E-C9E7-4D2E-AB39-F76B49C5F7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0B3F5-DB57-4334-92EA-263B41533ECE}" type="datetimeFigureOut">
              <a:rPr lang="ru-RU" smtClean="0"/>
              <a:pPr/>
              <a:t>17.06.2016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B10E-C9E7-4D2E-AB39-F76B49C5F7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0B3F5-DB57-4334-92EA-263B41533ECE}" type="datetimeFigureOut">
              <a:rPr lang="ru-RU" smtClean="0"/>
              <a:pPr/>
              <a:t>17.06.2016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B10E-C9E7-4D2E-AB39-F76B49C5F7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0B3F5-DB57-4334-92EA-263B41533ECE}" type="datetimeFigureOut">
              <a:rPr lang="ru-RU" smtClean="0"/>
              <a:pPr/>
              <a:t>17.06.2016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B10E-C9E7-4D2E-AB39-F76B49C5F7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0B3F5-DB57-4334-92EA-263B41533ECE}" type="datetimeFigureOut">
              <a:rPr lang="ru-RU" smtClean="0"/>
              <a:pPr/>
              <a:t>17.06.2016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B10E-C9E7-4D2E-AB39-F76B49C5F7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0B3F5-DB57-4334-92EA-263B41533ECE}" type="datetimeFigureOut">
              <a:rPr lang="ru-RU" smtClean="0"/>
              <a:pPr/>
              <a:t>17.06.2016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B10E-C9E7-4D2E-AB39-F76B49C5F7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0B3F5-DB57-4334-92EA-263B41533ECE}" type="datetimeFigureOut">
              <a:rPr lang="ru-RU" smtClean="0"/>
              <a:pPr/>
              <a:t>17.06.2016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B10E-C9E7-4D2E-AB39-F76B49C5F7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0B3F5-DB57-4334-92EA-263B41533ECE}" type="datetimeFigureOut">
              <a:rPr lang="ru-RU" smtClean="0"/>
              <a:pPr/>
              <a:t>17.06.2016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AB10E-C9E7-4D2E-AB39-F76B49C5F7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НС\Documents\сабантуй фото\сабанту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Детский спортивный праздник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21506" name="Picture 2" descr="C:\Users\ДНС\Documents\сабантуй фото\SAM_04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020957">
            <a:off x="269391" y="379118"/>
            <a:ext cx="4828677" cy="3621508"/>
          </a:xfrm>
          <a:prstGeom prst="rect">
            <a:avLst/>
          </a:prstGeom>
          <a:noFill/>
        </p:spPr>
      </p:pic>
      <p:pic>
        <p:nvPicPr>
          <p:cNvPr id="21507" name="Picture 3" descr="C:\Users\ДНС\Documents\сабантуй фото\SAM_04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63" y="3000348"/>
            <a:ext cx="5143537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rgbClr val="00B050"/>
                </a:solidFill>
              </a:rPr>
              <a:t>Игра «</a:t>
            </a:r>
            <a:r>
              <a:rPr lang="ru-RU" sz="4000" b="1" dirty="0" err="1">
                <a:solidFill>
                  <a:srgbClr val="00B050"/>
                </a:solidFill>
              </a:rPr>
              <a:t>Перетягивание</a:t>
            </a:r>
            <a:r>
              <a:rPr lang="ru-RU" sz="4000" b="1" dirty="0">
                <a:solidFill>
                  <a:srgbClr val="00B050"/>
                </a:solidFill>
              </a:rPr>
              <a:t> каната»</a:t>
            </a:r>
          </a:p>
        </p:txBody>
      </p:sp>
      <p:pic>
        <p:nvPicPr>
          <p:cNvPr id="22530" name="Picture 2" descr="C:\Users\ДНС\Documents\сабантуй фото\SAM_04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85860"/>
            <a:ext cx="4643470" cy="3482603"/>
          </a:xfrm>
          <a:prstGeom prst="rect">
            <a:avLst/>
          </a:prstGeom>
          <a:noFill/>
        </p:spPr>
      </p:pic>
      <p:pic>
        <p:nvPicPr>
          <p:cNvPr id="22531" name="Picture 3" descr="C:\Users\ДНС\Documents\сабантуй фото\SAM_04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9" y="3214686"/>
            <a:ext cx="4857751" cy="3643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ДНС\Documents\сабантуй фото\1535647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286808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ДНС\Documents\сабантуй фото\img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1" y="357166"/>
            <a:ext cx="8643998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                </a:t>
            </a:r>
            <a:r>
              <a:rPr lang="ru-RU" b="1" dirty="0" smtClean="0">
                <a:solidFill>
                  <a:srgbClr val="00CC00"/>
                </a:solidFill>
              </a:rPr>
              <a:t>Игра «Юрта»</a:t>
            </a:r>
            <a:endParaRPr lang="ru-RU" b="1" dirty="0">
              <a:solidFill>
                <a:srgbClr val="00CC00"/>
              </a:solidFill>
            </a:endParaRPr>
          </a:p>
        </p:txBody>
      </p:sp>
      <p:pic>
        <p:nvPicPr>
          <p:cNvPr id="1026" name="Picture 2" descr="C:\Users\ДНС\Documents\сабантуй фото\SAM_04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064358">
            <a:off x="229688" y="359424"/>
            <a:ext cx="4893204" cy="3342224"/>
          </a:xfrm>
          <a:prstGeom prst="rect">
            <a:avLst/>
          </a:prstGeom>
          <a:noFill/>
        </p:spPr>
      </p:pic>
      <p:pic>
        <p:nvPicPr>
          <p:cNvPr id="1027" name="Picture 3" descr="C:\Users\ДНС\Documents\сабантуй фото\SAM_04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1" y="3500438"/>
            <a:ext cx="4470400" cy="3143272"/>
          </a:xfrm>
          <a:prstGeom prst="rect">
            <a:avLst/>
          </a:prstGeom>
          <a:noFill/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0"/>
            <a:ext cx="9144000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Эй, джигиты, что сидите?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поле все скорей бегите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Юрты строить нам пора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Собирайтесь детвора!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sz="3600" b="1" dirty="0" smtClean="0">
                <a:solidFill>
                  <a:srgbClr val="33CC33"/>
                </a:solidFill>
              </a:rPr>
              <a:t>Игра-аттракцион «Кто быстрей </a:t>
            </a:r>
            <a:r>
              <a:rPr lang="ru-RU" sz="3600" b="1" dirty="0">
                <a:solidFill>
                  <a:srgbClr val="33CC33"/>
                </a:solidFill>
              </a:rPr>
              <a:t>донесёт воду в пиалах».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C:\Users\ДНС\Documents\сабантуй фото\SAM_04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85860"/>
            <a:ext cx="5000660" cy="3495287"/>
          </a:xfrm>
          <a:prstGeom prst="rect">
            <a:avLst/>
          </a:prstGeom>
          <a:noFill/>
        </p:spPr>
      </p:pic>
      <p:pic>
        <p:nvPicPr>
          <p:cNvPr id="2051" name="Picture 3" descr="C:\Users\ДНС\Documents\сабантуй фото\SAM_04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053923"/>
            <a:ext cx="4291798" cy="3804077"/>
          </a:xfrm>
          <a:prstGeom prst="rect">
            <a:avLst/>
          </a:prstGeom>
          <a:noFill/>
        </p:spPr>
      </p:pic>
      <p:pic>
        <p:nvPicPr>
          <p:cNvPr id="5" name="Picture 11" descr="0_77ca8_a7d8caf7_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197434"/>
            <a:ext cx="4101706" cy="2660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 </a:t>
            </a:r>
            <a:r>
              <a:rPr lang="ru-RU" b="1" dirty="0">
                <a:solidFill>
                  <a:srgbClr val="00CC00"/>
                </a:solidFill>
              </a:rPr>
              <a:t>Игра «Конники» </a:t>
            </a:r>
            <a:r>
              <a:rPr lang="ru-RU" dirty="0">
                <a:solidFill>
                  <a:srgbClr val="00CC00"/>
                </a:solidFill>
              </a:rPr>
              <a:t/>
            </a:r>
            <a:br>
              <a:rPr lang="ru-RU" dirty="0">
                <a:solidFill>
                  <a:srgbClr val="00CC00"/>
                </a:solidFill>
              </a:rPr>
            </a:br>
            <a:endParaRPr lang="ru-RU" dirty="0">
              <a:solidFill>
                <a:srgbClr val="00CC00"/>
              </a:solidFill>
            </a:endParaRPr>
          </a:p>
        </p:txBody>
      </p:sp>
      <p:pic>
        <p:nvPicPr>
          <p:cNvPr id="3074" name="Picture 2" descr="C:\Users\ДНС\Documents\сабантуй фото\SAM_04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85794"/>
            <a:ext cx="4548724" cy="3411543"/>
          </a:xfrm>
          <a:prstGeom prst="rect">
            <a:avLst/>
          </a:prstGeom>
          <a:noFill/>
        </p:spPr>
      </p:pic>
      <p:pic>
        <p:nvPicPr>
          <p:cNvPr id="3075" name="Picture 3" descr="C:\Users\ДНС\Documents\сабантуй фото\SAM_04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80311">
            <a:off x="4467275" y="2420129"/>
            <a:ext cx="4429157" cy="332186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2828836"/>
            <a:ext cx="6500842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000" b="1" dirty="0" smtClean="0">
                <a:solidFill>
                  <a:srgbClr val="0070C0"/>
                </a:solidFill>
              </a:rPr>
              <a:t>Наш </a:t>
            </a:r>
            <a:r>
              <a:rPr lang="ru-RU" sz="2000" b="1" dirty="0" err="1" smtClean="0">
                <a:solidFill>
                  <a:srgbClr val="0070C0"/>
                </a:solidFill>
              </a:rPr>
              <a:t>Вильдан</a:t>
            </a:r>
            <a:r>
              <a:rPr lang="ru-RU" sz="2000" b="1" dirty="0" smtClean="0">
                <a:solidFill>
                  <a:srgbClr val="0070C0"/>
                </a:solidFill>
              </a:rPr>
              <a:t> наездник смелый,</a:t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На коне он скачет белом</a:t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Вьётся пыль из под копыт,</a:t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Грива у коня блестит.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ДНС\Documents\сабантуй фото\SAM_04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603562">
            <a:off x="500034" y="714356"/>
            <a:ext cx="4793751" cy="3595313"/>
          </a:xfrm>
          <a:prstGeom prst="rect">
            <a:avLst/>
          </a:prstGeom>
          <a:noFill/>
        </p:spPr>
      </p:pic>
      <p:pic>
        <p:nvPicPr>
          <p:cNvPr id="4099" name="Picture 3" descr="C:\Users\ДНС\Documents\сабантуй фото\SAM_04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55784">
            <a:off x="4194377" y="2898093"/>
            <a:ext cx="4595846" cy="3446884"/>
          </a:xfrm>
          <a:prstGeom prst="rect">
            <a:avLst/>
          </a:prstGeom>
          <a:noFill/>
        </p:spPr>
      </p:pic>
      <p:pic>
        <p:nvPicPr>
          <p:cNvPr id="5" name="Picture 11" descr="0_77ca8_a7d8caf7_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-426964" y="4070252"/>
            <a:ext cx="3214712" cy="2360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0_77ca8_a7d8caf7_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-426963" y="4070251"/>
            <a:ext cx="3214712" cy="2360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ANIMASHKI_010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6518274" y="125413"/>
            <a:ext cx="2751138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43956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33CC33"/>
                </a:solidFill>
              </a:rPr>
              <a:t>Игра «Бег с ложкой»</a:t>
            </a:r>
            <a:br>
              <a:rPr lang="ru-RU" b="1" dirty="0">
                <a:solidFill>
                  <a:srgbClr val="33CC33"/>
                </a:solidFill>
              </a:rPr>
            </a:br>
            <a:endParaRPr lang="ru-RU" b="1" dirty="0">
              <a:solidFill>
                <a:srgbClr val="33CC3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857232"/>
            <a:ext cx="8572560" cy="578647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>
                <a:solidFill>
                  <a:srgbClr val="0070C0"/>
                </a:solidFill>
              </a:rPr>
              <a:t>Поглядите, это ложка,</a:t>
            </a:r>
          </a:p>
          <a:p>
            <a:pPr>
              <a:buNone/>
            </a:pPr>
            <a:r>
              <a:rPr lang="ru-RU" b="1" dirty="0">
                <a:solidFill>
                  <a:srgbClr val="0070C0"/>
                </a:solidFill>
              </a:rPr>
              <a:t>В ней устроилось  яйцо</a:t>
            </a:r>
          </a:p>
          <a:p>
            <a:pPr>
              <a:buNone/>
            </a:pPr>
            <a:r>
              <a:rPr lang="ru-RU" b="1" dirty="0">
                <a:solidFill>
                  <a:srgbClr val="0070C0"/>
                </a:solidFill>
              </a:rPr>
              <a:t>Пробегись-ка по дорожке,</a:t>
            </a:r>
          </a:p>
          <a:p>
            <a:pPr>
              <a:buNone/>
            </a:pPr>
            <a:r>
              <a:rPr lang="ru-RU" b="1" dirty="0">
                <a:solidFill>
                  <a:srgbClr val="0070C0"/>
                </a:solidFill>
              </a:rPr>
              <a:t>Только не разбей его.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                                                       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                                                                  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122" name="Picture 2" descr="C:\Users\ДНС\Documents\сабантуй фото\SAM_04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2714620"/>
            <a:ext cx="5307498" cy="3871980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0"/>
            <a:ext cx="184731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6" name="Picture 7" descr="0_77cac_17c363d1_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00438"/>
            <a:ext cx="2143140" cy="3024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19458" name="Picture 2" descr="C:\Users\ДНС\Documents\сабантуй фото\SAM_04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4579437" cy="3434578"/>
          </a:xfrm>
          <a:prstGeom prst="rect">
            <a:avLst/>
          </a:prstGeom>
          <a:noFill/>
        </p:spPr>
      </p:pic>
      <p:pic>
        <p:nvPicPr>
          <p:cNvPr id="19459" name="Picture 3" descr="C:\Users\ДНС\Documents\сабантуй фото\SAM_04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2714620"/>
            <a:ext cx="5238788" cy="39290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33CC33"/>
                </a:solidFill>
              </a:rPr>
              <a:t>Игра «Передай тюбетейку»</a:t>
            </a:r>
            <a:r>
              <a:rPr lang="ru-RU" dirty="0">
                <a:solidFill>
                  <a:srgbClr val="33CC33"/>
                </a:solidFill>
              </a:rPr>
              <a:t/>
            </a:r>
            <a:br>
              <a:rPr lang="ru-RU" dirty="0">
                <a:solidFill>
                  <a:srgbClr val="33CC33"/>
                </a:solidFill>
              </a:rPr>
            </a:br>
            <a:endParaRPr lang="ru-RU" dirty="0">
              <a:solidFill>
                <a:srgbClr val="33CC33"/>
              </a:solidFill>
            </a:endParaRPr>
          </a:p>
        </p:txBody>
      </p:sp>
      <p:pic>
        <p:nvPicPr>
          <p:cNvPr id="20482" name="Picture 2" descr="C:\Users\ДНС\Documents\сабантуй фото\SAM_04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857232"/>
            <a:ext cx="4555624" cy="3416718"/>
          </a:xfrm>
          <a:prstGeom prst="rect">
            <a:avLst/>
          </a:prstGeom>
          <a:noFill/>
        </p:spPr>
      </p:pic>
      <p:pic>
        <p:nvPicPr>
          <p:cNvPr id="20483" name="Picture 3" descr="C:\Users\ДНС\Documents\сабантуй фото\SAM_04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214686"/>
            <a:ext cx="4643470" cy="34826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63</Words>
  <Application>Microsoft Office PowerPoint</Application>
  <PresentationFormat>Экран (4:3)</PresentationFormat>
  <Paragraphs>60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Детский спортивный праздник</vt:lpstr>
      <vt:lpstr>Презентация PowerPoint</vt:lpstr>
      <vt:lpstr>                                       Игра «Юрта»</vt:lpstr>
      <vt:lpstr>  Игра-аттракцион «Кто быстрей донесёт воду в пиалах». </vt:lpstr>
      <vt:lpstr> Игра «Конники»  </vt:lpstr>
      <vt:lpstr>Презентация PowerPoint</vt:lpstr>
      <vt:lpstr>Игра «Бег с ложкой» </vt:lpstr>
      <vt:lpstr>Презентация PowerPoint</vt:lpstr>
      <vt:lpstr>Игра «Передай тюбетейку» </vt:lpstr>
      <vt:lpstr>Презентация PowerPoint</vt:lpstr>
      <vt:lpstr>Игра «Перетягивание каната»</vt:lpstr>
      <vt:lpstr>Презентация PowerPoint</vt:lpstr>
    </vt:vector>
  </TitlesOfParts>
  <Company>Krokoz™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Сабантуй</dc:title>
  <dc:creator>ДНС</dc:creator>
  <cp:lastModifiedBy>RePack by Diakov</cp:lastModifiedBy>
  <cp:revision>10</cp:revision>
  <dcterms:created xsi:type="dcterms:W3CDTF">2016-06-06T16:50:14Z</dcterms:created>
  <dcterms:modified xsi:type="dcterms:W3CDTF">2016-06-17T09:25:32Z</dcterms:modified>
</cp:coreProperties>
</file>